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59" r:id="rId3"/>
    <p:sldId id="261" r:id="rId4"/>
    <p:sldId id="374" r:id="rId5"/>
    <p:sldId id="264" r:id="rId6"/>
    <p:sldId id="265" r:id="rId7"/>
    <p:sldId id="479" r:id="rId8"/>
    <p:sldId id="269" r:id="rId9"/>
    <p:sldId id="384" r:id="rId10"/>
    <p:sldId id="392" r:id="rId11"/>
    <p:sldId id="390" r:id="rId12"/>
    <p:sldId id="386" r:id="rId13"/>
    <p:sldId id="397" r:id="rId14"/>
    <p:sldId id="476" r:id="rId15"/>
    <p:sldId id="428" r:id="rId16"/>
    <p:sldId id="447" r:id="rId17"/>
    <p:sldId id="433" r:id="rId18"/>
    <p:sldId id="452" r:id="rId19"/>
    <p:sldId id="455" r:id="rId20"/>
    <p:sldId id="456" r:id="rId21"/>
    <p:sldId id="445" r:id="rId22"/>
    <p:sldId id="457" r:id="rId23"/>
    <p:sldId id="473" r:id="rId24"/>
    <p:sldId id="450" r:id="rId25"/>
    <p:sldId id="453" r:id="rId26"/>
    <p:sldId id="432" r:id="rId27"/>
    <p:sldId id="459" r:id="rId28"/>
    <p:sldId id="448" r:id="rId29"/>
    <p:sldId id="429" r:id="rId30"/>
    <p:sldId id="396" r:id="rId31"/>
    <p:sldId id="398" r:id="rId32"/>
    <p:sldId id="435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006600"/>
    <a:srgbClr val="000000"/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F61AFF-9CE3-4D67-8D2E-0A7158BB0941}" v="239" dt="2023-09-27T21:56:06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77" d="100"/>
          <a:sy n="77" d="100"/>
        </p:scale>
        <p:origin x="88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276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an Enriquez" userId="1833fb9fd023590a" providerId="LiveId" clId="{8CF61AFF-9CE3-4D67-8D2E-0A7158BB0941}"/>
    <pc:docChg chg="undo custSel addSld delSld modSld">
      <pc:chgData name="German Enriquez" userId="1833fb9fd023590a" providerId="LiveId" clId="{8CF61AFF-9CE3-4D67-8D2E-0A7158BB0941}" dt="2023-09-27T21:56:06.940" v="962" actId="1076"/>
      <pc:docMkLst>
        <pc:docMk/>
      </pc:docMkLst>
      <pc:sldChg chg="modSp mod">
        <pc:chgData name="German Enriquez" userId="1833fb9fd023590a" providerId="LiveId" clId="{8CF61AFF-9CE3-4D67-8D2E-0A7158BB0941}" dt="2023-09-27T21:26:34.701" v="877" actId="1076"/>
        <pc:sldMkLst>
          <pc:docMk/>
          <pc:sldMk cId="647631436" sldId="259"/>
        </pc:sldMkLst>
        <pc:spChg chg="mod">
          <ac:chgData name="German Enriquez" userId="1833fb9fd023590a" providerId="LiveId" clId="{8CF61AFF-9CE3-4D67-8D2E-0A7158BB0941}" dt="2023-09-27T21:26:34.701" v="877" actId="1076"/>
          <ac:spMkLst>
            <pc:docMk/>
            <pc:sldMk cId="647631436" sldId="259"/>
            <ac:spMk id="7" creationId="{E32448CA-924C-4B34-BA7F-D9AB9EBCCC7F}"/>
          </ac:spMkLst>
        </pc:spChg>
      </pc:sldChg>
      <pc:sldChg chg="del">
        <pc:chgData name="German Enriquez" userId="1833fb9fd023590a" providerId="LiveId" clId="{8CF61AFF-9CE3-4D67-8D2E-0A7158BB0941}" dt="2023-09-27T20:03:56.408" v="167" actId="47"/>
        <pc:sldMkLst>
          <pc:docMk/>
          <pc:sldMk cId="4150077150" sldId="260"/>
        </pc:sldMkLst>
      </pc:sldChg>
      <pc:sldChg chg="modSp mod">
        <pc:chgData name="German Enriquez" userId="1833fb9fd023590a" providerId="LiveId" clId="{8CF61AFF-9CE3-4D67-8D2E-0A7158BB0941}" dt="2023-09-27T21:51:18.448" v="941" actId="20577"/>
        <pc:sldMkLst>
          <pc:docMk/>
          <pc:sldMk cId="3435509668" sldId="261"/>
        </pc:sldMkLst>
        <pc:spChg chg="mod">
          <ac:chgData name="German Enriquez" userId="1833fb9fd023590a" providerId="LiveId" clId="{8CF61AFF-9CE3-4D67-8D2E-0A7158BB0941}" dt="2023-09-27T21:51:18.448" v="941" actId="20577"/>
          <ac:spMkLst>
            <pc:docMk/>
            <pc:sldMk cId="3435509668" sldId="261"/>
            <ac:spMk id="5" creationId="{565B6FB2-60E3-462D-AAD4-ED46D7C72EDA}"/>
          </ac:spMkLst>
        </pc:spChg>
        <pc:spChg chg="mod">
          <ac:chgData name="German Enriquez" userId="1833fb9fd023590a" providerId="LiveId" clId="{8CF61AFF-9CE3-4D67-8D2E-0A7158BB0941}" dt="2023-09-27T21:26:52.957" v="879" actId="20577"/>
          <ac:spMkLst>
            <pc:docMk/>
            <pc:sldMk cId="3435509668" sldId="261"/>
            <ac:spMk id="6" creationId="{3B9E7AF3-07EC-4630-9142-7CF3E75B2808}"/>
          </ac:spMkLst>
        </pc:spChg>
      </pc:sldChg>
      <pc:sldChg chg="addSp delSp modSp mod modAnim">
        <pc:chgData name="German Enriquez" userId="1833fb9fd023590a" providerId="LiveId" clId="{8CF61AFF-9CE3-4D67-8D2E-0A7158BB0941}" dt="2023-09-27T21:53:55.398" v="953"/>
        <pc:sldMkLst>
          <pc:docMk/>
          <pc:sldMk cId="3876080823" sldId="265"/>
        </pc:sldMkLst>
        <pc:spChg chg="add mod">
          <ac:chgData name="German Enriquez" userId="1833fb9fd023590a" providerId="LiveId" clId="{8CF61AFF-9CE3-4D67-8D2E-0A7158BB0941}" dt="2023-09-27T20:12:38.211" v="302" actId="1076"/>
          <ac:spMkLst>
            <pc:docMk/>
            <pc:sldMk cId="3876080823" sldId="265"/>
            <ac:spMk id="2" creationId="{F509FA5F-0BF1-4741-BE17-DBF3C96D768A}"/>
          </ac:spMkLst>
        </pc:spChg>
        <pc:spChg chg="add mod">
          <ac:chgData name="German Enriquez" userId="1833fb9fd023590a" providerId="LiveId" clId="{8CF61AFF-9CE3-4D67-8D2E-0A7158BB0941}" dt="2023-09-27T21:52:03.074" v="942" actId="1076"/>
          <ac:spMkLst>
            <pc:docMk/>
            <pc:sldMk cId="3876080823" sldId="265"/>
            <ac:spMk id="3" creationId="{B31D5C4A-4CE8-A846-65FC-4BB907AFC8F6}"/>
          </ac:spMkLst>
        </pc:spChg>
        <pc:spChg chg="mod">
          <ac:chgData name="German Enriquez" userId="1833fb9fd023590a" providerId="LiveId" clId="{8CF61AFF-9CE3-4D67-8D2E-0A7158BB0941}" dt="2023-09-27T20:12:46.046" v="304" actId="1076"/>
          <ac:spMkLst>
            <pc:docMk/>
            <pc:sldMk cId="3876080823" sldId="265"/>
            <ac:spMk id="4" creationId="{93A7156C-F286-47CB-A3C5-76EC8A0AFB2B}"/>
          </ac:spMkLst>
        </pc:spChg>
        <pc:spChg chg="add del mod">
          <ac:chgData name="German Enriquez" userId="1833fb9fd023590a" providerId="LiveId" clId="{8CF61AFF-9CE3-4D67-8D2E-0A7158BB0941}" dt="2023-09-27T21:14:16.433" v="843" actId="478"/>
          <ac:spMkLst>
            <pc:docMk/>
            <pc:sldMk cId="3876080823" sldId="265"/>
            <ac:spMk id="6" creationId="{AFA204A0-8BD1-D976-420F-A598C4992AF8}"/>
          </ac:spMkLst>
        </pc:spChg>
        <pc:spChg chg="mod">
          <ac:chgData name="German Enriquez" userId="1833fb9fd023590a" providerId="LiveId" clId="{8CF61AFF-9CE3-4D67-8D2E-0A7158BB0941}" dt="2023-09-27T20:12:21.017" v="298" actId="1076"/>
          <ac:spMkLst>
            <pc:docMk/>
            <pc:sldMk cId="3876080823" sldId="265"/>
            <ac:spMk id="11" creationId="{68DA32C9-3C79-4FAB-B132-B491BC6689A4}"/>
          </ac:spMkLst>
        </pc:spChg>
        <pc:spChg chg="mod">
          <ac:chgData name="German Enriquez" userId="1833fb9fd023590a" providerId="LiveId" clId="{8CF61AFF-9CE3-4D67-8D2E-0A7158BB0941}" dt="2023-09-27T20:13:44.504" v="355" actId="1076"/>
          <ac:spMkLst>
            <pc:docMk/>
            <pc:sldMk cId="3876080823" sldId="265"/>
            <ac:spMk id="13" creationId="{6C50576E-F213-41EC-8B7E-AF811A87C401}"/>
          </ac:spMkLst>
        </pc:spChg>
        <pc:spChg chg="del mod topLvl">
          <ac:chgData name="German Enriquez" userId="1833fb9fd023590a" providerId="LiveId" clId="{8CF61AFF-9CE3-4D67-8D2E-0A7158BB0941}" dt="2023-09-27T21:14:50.194" v="850" actId="478"/>
          <ac:spMkLst>
            <pc:docMk/>
            <pc:sldMk cId="3876080823" sldId="265"/>
            <ac:spMk id="15" creationId="{E1ADCA7A-17E9-FD08-87DB-E163F6ADDE34}"/>
          </ac:spMkLst>
        </pc:spChg>
        <pc:spChg chg="del mod topLvl">
          <ac:chgData name="German Enriquez" userId="1833fb9fd023590a" providerId="LiveId" clId="{8CF61AFF-9CE3-4D67-8D2E-0A7158BB0941}" dt="2023-09-27T21:25:26.150" v="873" actId="478"/>
          <ac:spMkLst>
            <pc:docMk/>
            <pc:sldMk cId="3876080823" sldId="265"/>
            <ac:spMk id="20" creationId="{914A93EE-F55A-4C6B-739E-D4A61344DD92}"/>
          </ac:spMkLst>
        </pc:spChg>
        <pc:spChg chg="add del mod">
          <ac:chgData name="German Enriquez" userId="1833fb9fd023590a" providerId="LiveId" clId="{8CF61AFF-9CE3-4D67-8D2E-0A7158BB0941}" dt="2023-09-27T21:52:53.607" v="946" actId="478"/>
          <ac:spMkLst>
            <pc:docMk/>
            <pc:sldMk cId="3876080823" sldId="265"/>
            <ac:spMk id="23" creationId="{134A9FB0-1948-19FE-219C-E953B87DB22D}"/>
          </ac:spMkLst>
        </pc:spChg>
        <pc:grpChg chg="add del mod">
          <ac:chgData name="German Enriquez" userId="1833fb9fd023590a" providerId="LiveId" clId="{8CF61AFF-9CE3-4D67-8D2E-0A7158BB0941}" dt="2023-09-27T21:14:50.194" v="850" actId="478"/>
          <ac:grpSpMkLst>
            <pc:docMk/>
            <pc:sldMk cId="3876080823" sldId="265"/>
            <ac:grpSpMk id="8" creationId="{77C0F43F-0A15-45B5-E162-B2C8449A08EC}"/>
          </ac:grpSpMkLst>
        </pc:grpChg>
        <pc:grpChg chg="add del mod">
          <ac:chgData name="German Enriquez" userId="1833fb9fd023590a" providerId="LiveId" clId="{8CF61AFF-9CE3-4D67-8D2E-0A7158BB0941}" dt="2023-09-27T21:25:00.454" v="868" actId="165"/>
          <ac:grpSpMkLst>
            <pc:docMk/>
            <pc:sldMk cId="3876080823" sldId="265"/>
            <ac:grpSpMk id="16" creationId="{3AC2598A-D226-083C-8471-0FCFBB74F0DE}"/>
          </ac:grpSpMkLst>
        </pc:grpChg>
        <pc:grpChg chg="add mod">
          <ac:chgData name="German Enriquez" userId="1833fb9fd023590a" providerId="LiveId" clId="{8CF61AFF-9CE3-4D67-8D2E-0A7158BB0941}" dt="2023-09-27T21:25:20.569" v="871" actId="164"/>
          <ac:grpSpMkLst>
            <pc:docMk/>
            <pc:sldMk cId="3876080823" sldId="265"/>
            <ac:grpSpMk id="21" creationId="{03629B3B-D52D-AE82-C2BE-74B7BFFC6F94}"/>
          </ac:grpSpMkLst>
        </pc:grpChg>
        <pc:picChg chg="mod">
          <ac:chgData name="German Enriquez" userId="1833fb9fd023590a" providerId="LiveId" clId="{8CF61AFF-9CE3-4D67-8D2E-0A7158BB0941}" dt="2023-09-27T20:12:42.020" v="303" actId="14100"/>
          <ac:picMkLst>
            <pc:docMk/>
            <pc:sldMk cId="3876080823" sldId="265"/>
            <ac:picMk id="7" creationId="{08EC16F6-BF71-49A6-BC10-852727C26BA8}"/>
          </ac:picMkLst>
        </pc:picChg>
        <pc:picChg chg="mod">
          <ac:chgData name="German Enriquez" userId="1833fb9fd023590a" providerId="LiveId" clId="{8CF61AFF-9CE3-4D67-8D2E-0A7158BB0941}" dt="2023-09-27T20:12:17.931" v="297" actId="14100"/>
          <ac:picMkLst>
            <pc:docMk/>
            <pc:sldMk cId="3876080823" sldId="265"/>
            <ac:picMk id="9" creationId="{0A209FE4-EACB-49F6-AC1E-1D8C2236371D}"/>
          </ac:picMkLst>
        </pc:picChg>
        <pc:picChg chg="del mod topLvl">
          <ac:chgData name="German Enriquez" userId="1833fb9fd023590a" providerId="LiveId" clId="{8CF61AFF-9CE3-4D67-8D2E-0A7158BB0941}" dt="2023-09-27T21:14:51.420" v="851" actId="478"/>
          <ac:picMkLst>
            <pc:docMk/>
            <pc:sldMk cId="3876080823" sldId="265"/>
            <ac:picMk id="10" creationId="{A4DC73A2-2598-B7FF-49B3-0823A170E164}"/>
          </ac:picMkLst>
        </pc:picChg>
        <pc:picChg chg="mod">
          <ac:chgData name="German Enriquez" userId="1833fb9fd023590a" providerId="LiveId" clId="{8CF61AFF-9CE3-4D67-8D2E-0A7158BB0941}" dt="2023-09-27T20:11:42.378" v="290" actId="14100"/>
          <ac:picMkLst>
            <pc:docMk/>
            <pc:sldMk cId="3876080823" sldId="265"/>
            <ac:picMk id="14" creationId="{92C5F6F7-71D0-4237-9054-DE373C8045B4}"/>
          </ac:picMkLst>
        </pc:picChg>
        <pc:picChg chg="mod topLvl modCrop">
          <ac:chgData name="German Enriquez" userId="1833fb9fd023590a" providerId="LiveId" clId="{8CF61AFF-9CE3-4D67-8D2E-0A7158BB0941}" dt="2023-09-27T21:53:19.265" v="949" actId="1076"/>
          <ac:picMkLst>
            <pc:docMk/>
            <pc:sldMk cId="3876080823" sldId="265"/>
            <ac:picMk id="18" creationId="{DCC5337D-D9F4-0457-12B9-C7C5E97B2088}"/>
          </ac:picMkLst>
        </pc:picChg>
      </pc:sldChg>
      <pc:sldChg chg="addSp modSp mod">
        <pc:chgData name="German Enriquez" userId="1833fb9fd023590a" providerId="LiveId" clId="{8CF61AFF-9CE3-4D67-8D2E-0A7158BB0941}" dt="2023-09-27T20:42:07.606" v="469" actId="14100"/>
        <pc:sldMkLst>
          <pc:docMk/>
          <pc:sldMk cId="1775402614" sldId="267"/>
        </pc:sldMkLst>
        <pc:spChg chg="add mod">
          <ac:chgData name="German Enriquez" userId="1833fb9fd023590a" providerId="LiveId" clId="{8CF61AFF-9CE3-4D67-8D2E-0A7158BB0941}" dt="2023-09-27T20:42:07.606" v="469" actId="14100"/>
          <ac:spMkLst>
            <pc:docMk/>
            <pc:sldMk cId="1775402614" sldId="267"/>
            <ac:spMk id="2" creationId="{2F8215F7-02D4-433B-2F75-D261A80C5CDE}"/>
          </ac:spMkLst>
        </pc:spChg>
      </pc:sldChg>
      <pc:sldChg chg="del">
        <pc:chgData name="German Enriquez" userId="1833fb9fd023590a" providerId="LiveId" clId="{8CF61AFF-9CE3-4D67-8D2E-0A7158BB0941}" dt="2023-09-27T20:11:11.596" v="284" actId="47"/>
        <pc:sldMkLst>
          <pc:docMk/>
          <pc:sldMk cId="0" sldId="350"/>
        </pc:sldMkLst>
      </pc:sldChg>
      <pc:sldChg chg="add">
        <pc:chgData name="German Enriquez" userId="1833fb9fd023590a" providerId="LiveId" clId="{8CF61AFF-9CE3-4D67-8D2E-0A7158BB0941}" dt="2023-09-27T20:03:52.814" v="166"/>
        <pc:sldMkLst>
          <pc:docMk/>
          <pc:sldMk cId="0" sldId="374"/>
        </pc:sldMkLst>
      </pc:sldChg>
      <pc:sldChg chg="del">
        <pc:chgData name="German Enriquez" userId="1833fb9fd023590a" providerId="LiveId" clId="{8CF61AFF-9CE3-4D67-8D2E-0A7158BB0941}" dt="2023-09-27T20:11:13.147" v="285" actId="47"/>
        <pc:sldMkLst>
          <pc:docMk/>
          <pc:sldMk cId="0" sldId="381"/>
        </pc:sldMkLst>
      </pc:sldChg>
      <pc:sldChg chg="del">
        <pc:chgData name="German Enriquez" userId="1833fb9fd023590a" providerId="LiveId" clId="{8CF61AFF-9CE3-4D67-8D2E-0A7158BB0941}" dt="2023-09-27T20:11:14.378" v="286" actId="47"/>
        <pc:sldMkLst>
          <pc:docMk/>
          <pc:sldMk cId="0" sldId="383"/>
        </pc:sldMkLst>
      </pc:sldChg>
      <pc:sldChg chg="del">
        <pc:chgData name="German Enriquez" userId="1833fb9fd023590a" providerId="LiveId" clId="{8CF61AFF-9CE3-4D67-8D2E-0A7158BB0941}" dt="2023-09-27T20:11:08.806" v="283" actId="47"/>
        <pc:sldMkLst>
          <pc:docMk/>
          <pc:sldMk cId="904399747" sldId="388"/>
        </pc:sldMkLst>
      </pc:sldChg>
      <pc:sldChg chg="del">
        <pc:chgData name="German Enriquez" userId="1833fb9fd023590a" providerId="LiveId" clId="{8CF61AFF-9CE3-4D67-8D2E-0A7158BB0941}" dt="2023-09-27T20:11:06.986" v="282" actId="47"/>
        <pc:sldMkLst>
          <pc:docMk/>
          <pc:sldMk cId="1745429978" sldId="389"/>
        </pc:sldMkLst>
      </pc:sldChg>
      <pc:sldChg chg="addSp delSp modSp del mod delAnim modAnim">
        <pc:chgData name="German Enriquez" userId="1833fb9fd023590a" providerId="LiveId" clId="{8CF61AFF-9CE3-4D67-8D2E-0A7158BB0941}" dt="2023-09-27T20:57:13.029" v="648" actId="47"/>
        <pc:sldMkLst>
          <pc:docMk/>
          <pc:sldMk cId="3863993554" sldId="391"/>
        </pc:sldMkLst>
        <pc:spChg chg="add del mod">
          <ac:chgData name="German Enriquez" userId="1833fb9fd023590a" providerId="LiveId" clId="{8CF61AFF-9CE3-4D67-8D2E-0A7158BB0941}" dt="2023-09-27T20:55:30.475" v="628"/>
          <ac:spMkLst>
            <pc:docMk/>
            <pc:sldMk cId="3863993554" sldId="391"/>
            <ac:spMk id="2" creationId="{5C0F5449-8882-92E1-F489-7E79CB3A7EBD}"/>
          </ac:spMkLst>
        </pc:spChg>
        <pc:spChg chg="del">
          <ac:chgData name="German Enriquez" userId="1833fb9fd023590a" providerId="LiveId" clId="{8CF61AFF-9CE3-4D67-8D2E-0A7158BB0941}" dt="2023-09-27T20:10:20.354" v="232" actId="478"/>
          <ac:spMkLst>
            <pc:docMk/>
            <pc:sldMk cId="3863993554" sldId="391"/>
            <ac:spMk id="8" creationId="{43BDE83D-25FB-4C83-8282-5E976F1BDE8E}"/>
          </ac:spMkLst>
        </pc:spChg>
        <pc:spChg chg="del mod">
          <ac:chgData name="German Enriquez" userId="1833fb9fd023590a" providerId="LiveId" clId="{8CF61AFF-9CE3-4D67-8D2E-0A7158BB0941}" dt="2023-09-27T20:56:08.880" v="633" actId="21"/>
          <ac:spMkLst>
            <pc:docMk/>
            <pc:sldMk cId="3863993554" sldId="391"/>
            <ac:spMk id="12" creationId="{9B89BEC5-46EE-4E5C-A1D7-41F07F9BCD99}"/>
          </ac:spMkLst>
        </pc:spChg>
        <pc:picChg chg="del">
          <ac:chgData name="German Enriquez" userId="1833fb9fd023590a" providerId="LiveId" clId="{8CF61AFF-9CE3-4D67-8D2E-0A7158BB0941}" dt="2023-09-27T20:10:11.552" v="228" actId="478"/>
          <ac:picMkLst>
            <pc:docMk/>
            <pc:sldMk cId="3863993554" sldId="391"/>
            <ac:picMk id="3" creationId="{288C417F-F856-4C99-A90C-8103ADF7F948}"/>
          </ac:picMkLst>
        </pc:picChg>
        <pc:picChg chg="del mod">
          <ac:chgData name="German Enriquez" userId="1833fb9fd023590a" providerId="LiveId" clId="{8CF61AFF-9CE3-4D67-8D2E-0A7158BB0941}" dt="2023-09-27T20:54:51.874" v="624" actId="478"/>
          <ac:picMkLst>
            <pc:docMk/>
            <pc:sldMk cId="3863993554" sldId="391"/>
            <ac:picMk id="9" creationId="{60F1CD57-9C33-47F3-9B82-B23BBD6B50E3}"/>
          </ac:picMkLst>
        </pc:picChg>
        <pc:picChg chg="del">
          <ac:chgData name="German Enriquez" userId="1833fb9fd023590a" providerId="LiveId" clId="{8CF61AFF-9CE3-4D67-8D2E-0A7158BB0941}" dt="2023-09-27T20:10:10.703" v="227" actId="478"/>
          <ac:picMkLst>
            <pc:docMk/>
            <pc:sldMk cId="3863993554" sldId="391"/>
            <ac:picMk id="13" creationId="{54D63B9C-6FA9-4545-87DF-F19D77E71FEC}"/>
          </ac:picMkLst>
        </pc:picChg>
        <pc:picChg chg="del">
          <ac:chgData name="German Enriquez" userId="1833fb9fd023590a" providerId="LiveId" clId="{8CF61AFF-9CE3-4D67-8D2E-0A7158BB0941}" dt="2023-09-27T20:10:12.840" v="229" actId="478"/>
          <ac:picMkLst>
            <pc:docMk/>
            <pc:sldMk cId="3863993554" sldId="391"/>
            <ac:picMk id="15" creationId="{0A64E802-51C1-4E96-BB5A-FB29D3C3EF99}"/>
          </ac:picMkLst>
        </pc:picChg>
        <pc:picChg chg="del">
          <ac:chgData name="German Enriquez" userId="1833fb9fd023590a" providerId="LiveId" clId="{8CF61AFF-9CE3-4D67-8D2E-0A7158BB0941}" dt="2023-09-27T20:10:14.592" v="230" actId="478"/>
          <ac:picMkLst>
            <pc:docMk/>
            <pc:sldMk cId="3863993554" sldId="391"/>
            <ac:picMk id="6146" creationId="{540EEA8D-DE23-475F-8719-7289D4306AEB}"/>
          </ac:picMkLst>
        </pc:picChg>
      </pc:sldChg>
      <pc:sldChg chg="addSp modSp mod">
        <pc:chgData name="German Enriquez" userId="1833fb9fd023590a" providerId="LiveId" clId="{8CF61AFF-9CE3-4D67-8D2E-0A7158BB0941}" dt="2023-09-27T20:42:51.372" v="525" actId="207"/>
        <pc:sldMkLst>
          <pc:docMk/>
          <pc:sldMk cId="2636639761" sldId="392"/>
        </pc:sldMkLst>
        <pc:spChg chg="mod">
          <ac:chgData name="German Enriquez" userId="1833fb9fd023590a" providerId="LiveId" clId="{8CF61AFF-9CE3-4D67-8D2E-0A7158BB0941}" dt="2023-09-27T20:42:20.817" v="470" actId="6549"/>
          <ac:spMkLst>
            <pc:docMk/>
            <pc:sldMk cId="2636639761" sldId="392"/>
            <ac:spMk id="2" creationId="{9781B969-6438-4413-A823-9C7F2271DD10}"/>
          </ac:spMkLst>
        </pc:spChg>
        <pc:spChg chg="add mod">
          <ac:chgData name="German Enriquez" userId="1833fb9fd023590a" providerId="LiveId" clId="{8CF61AFF-9CE3-4D67-8D2E-0A7158BB0941}" dt="2023-09-27T20:42:51.372" v="525" actId="207"/>
          <ac:spMkLst>
            <pc:docMk/>
            <pc:sldMk cId="2636639761" sldId="392"/>
            <ac:spMk id="3" creationId="{E1806C8B-617C-2AA6-36B0-06259DAC415C}"/>
          </ac:spMkLst>
        </pc:spChg>
      </pc:sldChg>
      <pc:sldChg chg="del">
        <pc:chgData name="German Enriquez" userId="1833fb9fd023590a" providerId="LiveId" clId="{8CF61AFF-9CE3-4D67-8D2E-0A7158BB0941}" dt="2023-09-27T20:10:57.485" v="280" actId="47"/>
        <pc:sldMkLst>
          <pc:docMk/>
          <pc:sldMk cId="3911254461" sldId="393"/>
        </pc:sldMkLst>
      </pc:sldChg>
      <pc:sldChg chg="del">
        <pc:chgData name="German Enriquez" userId="1833fb9fd023590a" providerId="LiveId" clId="{8CF61AFF-9CE3-4D67-8D2E-0A7158BB0941}" dt="2023-09-27T20:10:58.636" v="281" actId="47"/>
        <pc:sldMkLst>
          <pc:docMk/>
          <pc:sldMk cId="2073563094" sldId="394"/>
        </pc:sldMkLst>
      </pc:sldChg>
      <pc:sldChg chg="addSp delSp modSp mod delAnim modAnim">
        <pc:chgData name="German Enriquez" userId="1833fb9fd023590a" providerId="LiveId" clId="{8CF61AFF-9CE3-4D67-8D2E-0A7158BB0941}" dt="2023-09-27T19:32:20.352" v="26" actId="14100"/>
        <pc:sldMkLst>
          <pc:docMk/>
          <pc:sldMk cId="2212169835" sldId="396"/>
        </pc:sldMkLst>
        <pc:spChg chg="del">
          <ac:chgData name="German Enriquez" userId="1833fb9fd023590a" providerId="LiveId" clId="{8CF61AFF-9CE3-4D67-8D2E-0A7158BB0941}" dt="2023-09-27T19:31:40.923" v="15" actId="478"/>
          <ac:spMkLst>
            <pc:docMk/>
            <pc:sldMk cId="2212169835" sldId="396"/>
            <ac:spMk id="2" creationId="{CF037E1C-2F89-4532-9313-A12DF0A37E8A}"/>
          </ac:spMkLst>
        </pc:spChg>
        <pc:spChg chg="del mod">
          <ac:chgData name="German Enriquez" userId="1833fb9fd023590a" providerId="LiveId" clId="{8CF61AFF-9CE3-4D67-8D2E-0A7158BB0941}" dt="2023-09-27T19:32:07.720" v="21" actId="478"/>
          <ac:spMkLst>
            <pc:docMk/>
            <pc:sldMk cId="2212169835" sldId="396"/>
            <ac:spMk id="3" creationId="{E2F76F60-C1ED-4FBC-B837-4F32CEFEF08E}"/>
          </ac:spMkLst>
        </pc:spChg>
        <pc:spChg chg="del">
          <ac:chgData name="German Enriquez" userId="1833fb9fd023590a" providerId="LiveId" clId="{8CF61AFF-9CE3-4D67-8D2E-0A7158BB0941}" dt="2023-09-27T19:32:08.793" v="22" actId="478"/>
          <ac:spMkLst>
            <pc:docMk/>
            <pc:sldMk cId="2212169835" sldId="396"/>
            <ac:spMk id="5" creationId="{5029D4A4-0CED-4151-892D-09E3F46A0245}"/>
          </ac:spMkLst>
        </pc:spChg>
        <pc:picChg chg="add mod">
          <ac:chgData name="German Enriquez" userId="1833fb9fd023590a" providerId="LiveId" clId="{8CF61AFF-9CE3-4D67-8D2E-0A7158BB0941}" dt="2023-09-27T19:32:20.352" v="26" actId="14100"/>
          <ac:picMkLst>
            <pc:docMk/>
            <pc:sldMk cId="2212169835" sldId="396"/>
            <ac:picMk id="6" creationId="{35F7CBDC-9E52-DB67-0B19-6DCC1E5C6BD2}"/>
          </ac:picMkLst>
        </pc:picChg>
        <pc:picChg chg="del mod">
          <ac:chgData name="German Enriquez" userId="1833fb9fd023590a" providerId="LiveId" clId="{8CF61AFF-9CE3-4D67-8D2E-0A7158BB0941}" dt="2023-09-27T19:32:06.024" v="20" actId="478"/>
          <ac:picMkLst>
            <pc:docMk/>
            <pc:sldMk cId="2212169835" sldId="396"/>
            <ac:picMk id="10" creationId="{5A1BA0EF-9E62-4AD2-92A9-EB131CD6E65B}"/>
          </ac:picMkLst>
        </pc:picChg>
        <pc:picChg chg="del">
          <ac:chgData name="German Enriquez" userId="1833fb9fd023590a" providerId="LiveId" clId="{8CF61AFF-9CE3-4D67-8D2E-0A7158BB0941}" dt="2023-09-27T19:31:42.781" v="16" actId="478"/>
          <ac:picMkLst>
            <pc:docMk/>
            <pc:sldMk cId="2212169835" sldId="396"/>
            <ac:picMk id="12" creationId="{088E7FCA-D07C-4D21-AA75-682C9F085CEB}"/>
          </ac:picMkLst>
        </pc:picChg>
      </pc:sldChg>
      <pc:sldChg chg="addSp delSp modSp add mod">
        <pc:chgData name="German Enriquez" userId="1833fb9fd023590a" providerId="LiveId" clId="{8CF61AFF-9CE3-4D67-8D2E-0A7158BB0941}" dt="2023-09-27T21:03:44.157" v="717"/>
        <pc:sldMkLst>
          <pc:docMk/>
          <pc:sldMk cId="3904815277" sldId="398"/>
        </pc:sldMkLst>
        <pc:spChg chg="mod">
          <ac:chgData name="German Enriquez" userId="1833fb9fd023590a" providerId="LiveId" clId="{8CF61AFF-9CE3-4D67-8D2E-0A7158BB0941}" dt="2023-09-27T19:32:53.559" v="42" actId="1076"/>
          <ac:spMkLst>
            <pc:docMk/>
            <pc:sldMk cId="3904815277" sldId="398"/>
            <ac:spMk id="2" creationId="{CF037E1C-2F89-4532-9313-A12DF0A37E8A}"/>
          </ac:spMkLst>
        </pc:spChg>
        <pc:spChg chg="mod">
          <ac:chgData name="German Enriquez" userId="1833fb9fd023590a" providerId="LiveId" clId="{8CF61AFF-9CE3-4D67-8D2E-0A7158BB0941}" dt="2023-09-27T19:36:28.570" v="165" actId="20577"/>
          <ac:spMkLst>
            <pc:docMk/>
            <pc:sldMk cId="3904815277" sldId="398"/>
            <ac:spMk id="3" creationId="{E2F76F60-C1ED-4FBC-B837-4F32CEFEF08E}"/>
          </ac:spMkLst>
        </pc:spChg>
        <pc:picChg chg="add del mod">
          <ac:chgData name="German Enriquez" userId="1833fb9fd023590a" providerId="LiveId" clId="{8CF61AFF-9CE3-4D67-8D2E-0A7158BB0941}" dt="2023-09-27T21:03:44.157" v="717"/>
          <ac:picMkLst>
            <pc:docMk/>
            <pc:sldMk cId="3904815277" sldId="398"/>
            <ac:picMk id="4" creationId="{635C54E3-8933-9B23-B479-533D20B5AD6E}"/>
          </ac:picMkLst>
        </pc:picChg>
        <pc:picChg chg="mod">
          <ac:chgData name="German Enriquez" userId="1833fb9fd023590a" providerId="LiveId" clId="{8CF61AFF-9CE3-4D67-8D2E-0A7158BB0941}" dt="2023-09-27T19:32:55.591" v="43" actId="1076"/>
          <ac:picMkLst>
            <pc:docMk/>
            <pc:sldMk cId="3904815277" sldId="398"/>
            <ac:picMk id="12" creationId="{088E7FCA-D07C-4D21-AA75-682C9F085CEB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0:57:09.436" v="647" actId="20577"/>
        <pc:sldMkLst>
          <pc:docMk/>
          <pc:sldMk cId="3325818076" sldId="428"/>
        </pc:sldMkLst>
        <pc:spChg chg="add mod">
          <ac:chgData name="German Enriquez" userId="1833fb9fd023590a" providerId="LiveId" clId="{8CF61AFF-9CE3-4D67-8D2E-0A7158BB0941}" dt="2023-09-27T20:57:09.436" v="647" actId="20577"/>
          <ac:spMkLst>
            <pc:docMk/>
            <pc:sldMk cId="3325818076" sldId="428"/>
            <ac:spMk id="2" creationId="{5D12645B-92B1-D6DF-B5F1-59838117CE5A}"/>
          </ac:spMkLst>
        </pc:spChg>
        <pc:spChg chg="del">
          <ac:chgData name="German Enriquez" userId="1833fb9fd023590a" providerId="LiveId" clId="{8CF61AFF-9CE3-4D67-8D2E-0A7158BB0941}" dt="2023-09-27T20:55:39.678" v="630"/>
          <ac:spMkLst>
            <pc:docMk/>
            <pc:sldMk cId="3325818076" sldId="428"/>
            <ac:spMk id="19" creationId="{1FE21981-771D-4A29-8D3A-D068BE54BFE9}"/>
          </ac:spMkLst>
        </pc:spChg>
        <pc:picChg chg="mod">
          <ac:chgData name="German Enriquez" userId="1833fb9fd023590a" providerId="LiveId" clId="{8CF61AFF-9CE3-4D67-8D2E-0A7158BB0941}" dt="2023-09-27T20:56:47.140" v="642" actId="1076"/>
          <ac:picMkLst>
            <pc:docMk/>
            <pc:sldMk cId="3325818076" sldId="428"/>
            <ac:picMk id="3" creationId="{91BEC0CF-46C8-4D34-9658-C78460A41A8B}"/>
          </ac:picMkLst>
        </pc:picChg>
        <pc:picChg chg="mod">
          <ac:chgData name="German Enriquez" userId="1833fb9fd023590a" providerId="LiveId" clId="{8CF61AFF-9CE3-4D67-8D2E-0A7158BB0941}" dt="2023-09-27T20:56:59.135" v="645" actId="1076"/>
          <ac:picMkLst>
            <pc:docMk/>
            <pc:sldMk cId="3325818076" sldId="428"/>
            <ac:picMk id="7" creationId="{D08785D3-9B4B-4229-9B18-AB8B180F236F}"/>
          </ac:picMkLst>
        </pc:picChg>
      </pc:sldChg>
      <pc:sldChg chg="modSp add mod modAnim">
        <pc:chgData name="German Enriquez" userId="1833fb9fd023590a" providerId="LiveId" clId="{8CF61AFF-9CE3-4D67-8D2E-0A7158BB0941}" dt="2023-09-27T21:56:06.940" v="962" actId="1076"/>
        <pc:sldMkLst>
          <pc:docMk/>
          <pc:sldMk cId="2598201130" sldId="429"/>
        </pc:sldMkLst>
        <pc:picChg chg="mod">
          <ac:chgData name="German Enriquez" userId="1833fb9fd023590a" providerId="LiveId" clId="{8CF61AFF-9CE3-4D67-8D2E-0A7158BB0941}" dt="2023-09-27T21:56:04.888" v="961" actId="1076"/>
          <ac:picMkLst>
            <pc:docMk/>
            <pc:sldMk cId="2598201130" sldId="429"/>
            <ac:picMk id="6" creationId="{53AB106F-9968-4548-B1E3-9F9DBA51C436}"/>
          </ac:picMkLst>
        </pc:picChg>
        <pc:picChg chg="mod">
          <ac:chgData name="German Enriquez" userId="1833fb9fd023590a" providerId="LiveId" clId="{8CF61AFF-9CE3-4D67-8D2E-0A7158BB0941}" dt="2023-09-27T21:55:47.653" v="954" actId="1076"/>
          <ac:picMkLst>
            <pc:docMk/>
            <pc:sldMk cId="2598201130" sldId="429"/>
            <ac:picMk id="5122" creationId="{C55AF3C0-BE70-4190-A2E0-E1A9D6323460}"/>
          </ac:picMkLst>
        </pc:picChg>
        <pc:picChg chg="mod">
          <ac:chgData name="German Enriquez" userId="1833fb9fd023590a" providerId="LiveId" clId="{8CF61AFF-9CE3-4D67-8D2E-0A7158BB0941}" dt="2023-09-27T21:56:06.940" v="962" actId="1076"/>
          <ac:picMkLst>
            <pc:docMk/>
            <pc:sldMk cId="2598201130" sldId="429"/>
            <ac:picMk id="5126" creationId="{4CD65CD7-2BCC-4002-9204-54A01314A246}"/>
          </ac:picMkLst>
        </pc:picChg>
      </pc:sldChg>
      <pc:sldChg chg="addSp modSp add mod">
        <pc:chgData name="German Enriquez" userId="1833fb9fd023590a" providerId="LiveId" clId="{8CF61AFF-9CE3-4D67-8D2E-0A7158BB0941}" dt="2023-09-27T21:02:26.566" v="712" actId="20577"/>
        <pc:sldMkLst>
          <pc:docMk/>
          <pc:sldMk cId="176325894" sldId="432"/>
        </pc:sldMkLst>
        <pc:spChg chg="add mod">
          <ac:chgData name="German Enriquez" userId="1833fb9fd023590a" providerId="LiveId" clId="{8CF61AFF-9CE3-4D67-8D2E-0A7158BB0941}" dt="2023-09-27T21:02:26.566" v="712" actId="20577"/>
          <ac:spMkLst>
            <pc:docMk/>
            <pc:sldMk cId="176325894" sldId="432"/>
            <ac:spMk id="3" creationId="{9A110FAA-46CE-EE78-4409-E5A0614E2284}"/>
          </ac:spMkLst>
        </pc:spChg>
        <pc:picChg chg="add mod">
          <ac:chgData name="German Enriquez" userId="1833fb9fd023590a" providerId="LiveId" clId="{8CF61AFF-9CE3-4D67-8D2E-0A7158BB0941}" dt="2023-09-27T21:01:57.981" v="694"/>
          <ac:picMkLst>
            <pc:docMk/>
            <pc:sldMk cId="176325894" sldId="432"/>
            <ac:picMk id="2" creationId="{BCD880B7-BCCF-BB56-FB05-DA4EE7D5C5D7}"/>
          </ac:picMkLst>
        </pc:picChg>
        <pc:picChg chg="mod">
          <ac:chgData name="German Enriquez" userId="1833fb9fd023590a" providerId="LiveId" clId="{8CF61AFF-9CE3-4D67-8D2E-0A7158BB0941}" dt="2023-09-27T21:02:00.223" v="695" actId="1076"/>
          <ac:picMkLst>
            <pc:docMk/>
            <pc:sldMk cId="176325894" sldId="432"/>
            <ac:picMk id="30722" creationId="{F19FB6BC-3BDF-4498-960A-D7625087F6D2}"/>
          </ac:picMkLst>
        </pc:picChg>
        <pc:picChg chg="mod">
          <ac:chgData name="German Enriquez" userId="1833fb9fd023590a" providerId="LiveId" clId="{8CF61AFF-9CE3-4D67-8D2E-0A7158BB0941}" dt="2023-09-27T21:02:02.111" v="696" actId="1076"/>
          <ac:picMkLst>
            <pc:docMk/>
            <pc:sldMk cId="176325894" sldId="432"/>
            <ac:picMk id="30724" creationId="{FB18F936-37D1-4EBB-8E14-785E51C048AC}"/>
          </ac:picMkLst>
        </pc:picChg>
        <pc:picChg chg="mod">
          <ac:chgData name="German Enriquez" userId="1833fb9fd023590a" providerId="LiveId" clId="{8CF61AFF-9CE3-4D67-8D2E-0A7158BB0941}" dt="2023-09-27T21:02:04.082" v="697" actId="1076"/>
          <ac:picMkLst>
            <pc:docMk/>
            <pc:sldMk cId="176325894" sldId="432"/>
            <ac:picMk id="30726" creationId="{3A782C95-45D0-4BB0-AD34-090B6C956A3F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1:32:16.281" v="883" actId="255"/>
        <pc:sldMkLst>
          <pc:docMk/>
          <pc:sldMk cId="3992536428" sldId="433"/>
        </pc:sldMkLst>
        <pc:spChg chg="mod">
          <ac:chgData name="German Enriquez" userId="1833fb9fd023590a" providerId="LiveId" clId="{8CF61AFF-9CE3-4D67-8D2E-0A7158BB0941}" dt="2023-09-27T21:32:16.281" v="883" actId="255"/>
          <ac:spMkLst>
            <pc:docMk/>
            <pc:sldMk cId="3992536428" sldId="433"/>
            <ac:spMk id="2" creationId="{8D651BCD-BB2D-4241-9A35-CD963C05A74C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992536428" sldId="433"/>
            <ac:spMk id="192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992536428" sldId="433"/>
            <ac:spMk id="193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992536428" sldId="433"/>
            <ac:spMk id="194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0:59:47.022" v="654"/>
          <ac:picMkLst>
            <pc:docMk/>
            <pc:sldMk cId="3992536428" sldId="433"/>
            <ac:picMk id="3" creationId="{359C502C-9E81-5A14-CA46-6493B9AA9D4C}"/>
          </ac:picMkLst>
        </pc:picChg>
        <pc:picChg chg="mod">
          <ac:chgData name="German Enriquez" userId="1833fb9fd023590a" providerId="LiveId" clId="{8CF61AFF-9CE3-4D67-8D2E-0A7158BB0941}" dt="2023-09-27T20:59:42.450" v="652" actId="1076"/>
          <ac:picMkLst>
            <pc:docMk/>
            <pc:sldMk cId="3992536428" sldId="433"/>
            <ac:picMk id="5" creationId="{8C908A05-4F72-4F1B-9E98-8E60CF251B88}"/>
          </ac:picMkLst>
        </pc:picChg>
        <pc:picChg chg="mod">
          <ac:chgData name="German Enriquez" userId="1833fb9fd023590a" providerId="LiveId" clId="{8CF61AFF-9CE3-4D67-8D2E-0A7158BB0941}" dt="2023-09-27T20:59:45.204" v="653" actId="1076"/>
          <ac:picMkLst>
            <pc:docMk/>
            <pc:sldMk cId="3992536428" sldId="433"/>
            <ac:picMk id="8196" creationId="{4A797A20-AEC9-4C13-A0CF-9F8B4CA7B302}"/>
          </ac:picMkLst>
        </pc:picChg>
      </pc:sldChg>
      <pc:sldChg chg="addSp modSp add mod">
        <pc:chgData name="German Enriquez" userId="1833fb9fd023590a" providerId="LiveId" clId="{8CF61AFF-9CE3-4D67-8D2E-0A7158BB0941}" dt="2023-09-27T21:39:16.357" v="937" actId="20577"/>
        <pc:sldMkLst>
          <pc:docMk/>
          <pc:sldMk cId="731028574" sldId="435"/>
        </pc:sldMkLst>
        <pc:spChg chg="mod">
          <ac:chgData name="German Enriquez" userId="1833fb9fd023590a" providerId="LiveId" clId="{8CF61AFF-9CE3-4D67-8D2E-0A7158BB0941}" dt="2023-09-27T21:05:02.180" v="752" actId="14100"/>
          <ac:spMkLst>
            <pc:docMk/>
            <pc:sldMk cId="731028574" sldId="435"/>
            <ac:spMk id="2" creationId="{15F36A78-B397-4F76-BF4E-403612DEA662}"/>
          </ac:spMkLst>
        </pc:spChg>
        <pc:spChg chg="mod">
          <ac:chgData name="German Enriquez" userId="1833fb9fd023590a" providerId="LiveId" clId="{8CF61AFF-9CE3-4D67-8D2E-0A7158BB0941}" dt="2023-09-27T21:04:49.930" v="751" actId="6549"/>
          <ac:spMkLst>
            <pc:docMk/>
            <pc:sldMk cId="731028574" sldId="435"/>
            <ac:spMk id="4" creationId="{8396D425-8E18-4245-B5A3-F8D1CA7CFD1B}"/>
          </ac:spMkLst>
        </pc:spChg>
        <pc:spChg chg="add mod">
          <ac:chgData name="German Enriquez" userId="1833fb9fd023590a" providerId="LiveId" clId="{8CF61AFF-9CE3-4D67-8D2E-0A7158BB0941}" dt="2023-09-27T21:39:16.357" v="937" actId="20577"/>
          <ac:spMkLst>
            <pc:docMk/>
            <pc:sldMk cId="731028574" sldId="435"/>
            <ac:spMk id="8" creationId="{DF46594A-82E0-ABB8-91DE-8B39D9FF4CCE}"/>
          </ac:spMkLst>
        </pc:spChg>
        <pc:spChg chg="add mod">
          <ac:chgData name="German Enriquez" userId="1833fb9fd023590a" providerId="LiveId" clId="{8CF61AFF-9CE3-4D67-8D2E-0A7158BB0941}" dt="2023-09-27T21:37:50.997" v="910" actId="14100"/>
          <ac:spMkLst>
            <pc:docMk/>
            <pc:sldMk cId="731028574" sldId="435"/>
            <ac:spMk id="10" creationId="{9C576060-5D8E-D316-C865-ED2874A89151}"/>
          </ac:spMkLst>
        </pc:spChg>
        <pc:picChg chg="mod">
          <ac:chgData name="German Enriquez" userId="1833fb9fd023590a" providerId="LiveId" clId="{8CF61AFF-9CE3-4D67-8D2E-0A7158BB0941}" dt="2023-09-27T21:05:19.682" v="755" actId="14100"/>
          <ac:picMkLst>
            <pc:docMk/>
            <pc:sldMk cId="731028574" sldId="435"/>
            <ac:picMk id="3" creationId="{91BEC0CF-46C8-4D34-9658-C78460A41A8B}"/>
          </ac:picMkLst>
        </pc:picChg>
        <pc:picChg chg="add mod">
          <ac:chgData name="German Enriquez" userId="1833fb9fd023590a" providerId="LiveId" clId="{8CF61AFF-9CE3-4D67-8D2E-0A7158BB0941}" dt="2023-09-27T21:38:45.337" v="917" actId="1076"/>
          <ac:picMkLst>
            <pc:docMk/>
            <pc:sldMk cId="731028574" sldId="435"/>
            <ac:picMk id="14338" creationId="{D3058E3A-352D-D215-DEB9-F18465B7382E}"/>
          </ac:picMkLst>
        </pc:picChg>
      </pc:sldChg>
      <pc:sldChg chg="addSp delSp modSp add mod">
        <pc:chgData name="German Enriquez" userId="1833fb9fd023590a" providerId="LiveId" clId="{8CF61AFF-9CE3-4D67-8D2E-0A7158BB0941}" dt="2023-09-27T21:00:48.631" v="673" actId="113"/>
        <pc:sldMkLst>
          <pc:docMk/>
          <pc:sldMk cId="4114606955" sldId="445"/>
        </pc:sldMkLst>
        <pc:spChg chg="add mod">
          <ac:chgData name="German Enriquez" userId="1833fb9fd023590a" providerId="LiveId" clId="{8CF61AFF-9CE3-4D67-8D2E-0A7158BB0941}" dt="2023-09-27T21:00:48.631" v="673" actId="113"/>
          <ac:spMkLst>
            <pc:docMk/>
            <pc:sldMk cId="4114606955" sldId="445"/>
            <ac:spMk id="3" creationId="{3346B369-E9B1-93AD-A522-D14C7D295C5F}"/>
          </ac:spMkLst>
        </pc:spChg>
        <pc:spChg chg="del">
          <ac:chgData name="German Enriquez" userId="1833fb9fd023590a" providerId="LiveId" clId="{8CF61AFF-9CE3-4D67-8D2E-0A7158BB0941}" dt="2023-09-27T20:06:40.476" v="195" actId="478"/>
          <ac:spMkLst>
            <pc:docMk/>
            <pc:sldMk cId="4114606955" sldId="445"/>
            <ac:spMk id="5" creationId="{9A0846BB-F4B5-4705-96B3-D711374613CE}"/>
          </ac:spMkLst>
        </pc:spChg>
        <pc:spChg chg="del mod">
          <ac:chgData name="German Enriquez" userId="1833fb9fd023590a" providerId="LiveId" clId="{8CF61AFF-9CE3-4D67-8D2E-0A7158BB0941}" dt="2023-09-27T20:06:24.155" v="189"/>
          <ac:spMkLst>
            <pc:docMk/>
            <pc:sldMk cId="4114606955" sldId="445"/>
            <ac:spMk id="7" creationId="{86D6A931-AEF2-44EF-948D-A31F50A7B53E}"/>
          </ac:spMkLst>
        </pc:spChg>
        <pc:picChg chg="add mod">
          <ac:chgData name="German Enriquez" userId="1833fb9fd023590a" providerId="LiveId" clId="{8CF61AFF-9CE3-4D67-8D2E-0A7158BB0941}" dt="2023-09-27T21:00:43.657" v="671"/>
          <ac:picMkLst>
            <pc:docMk/>
            <pc:sldMk cId="4114606955" sldId="445"/>
            <ac:picMk id="4" creationId="{FE1845BE-BDC4-F6E9-E01F-C2B6E4B65DA0}"/>
          </ac:picMkLst>
        </pc:picChg>
        <pc:picChg chg="mod">
          <ac:chgData name="German Enriquez" userId="1833fb9fd023590a" providerId="LiveId" clId="{8CF61AFF-9CE3-4D67-8D2E-0A7158BB0941}" dt="2023-09-27T21:00:37.005" v="668" actId="1076"/>
          <ac:picMkLst>
            <pc:docMk/>
            <pc:sldMk cId="4114606955" sldId="445"/>
            <ac:picMk id="2050" creationId="{8EDA199E-DFDE-451B-B3D7-0BEF9BEDB1C2}"/>
          </ac:picMkLst>
        </pc:picChg>
        <pc:picChg chg="mod">
          <ac:chgData name="German Enriquez" userId="1833fb9fd023590a" providerId="LiveId" clId="{8CF61AFF-9CE3-4D67-8D2E-0A7158BB0941}" dt="2023-09-27T21:00:41.721" v="670" actId="14100"/>
          <ac:picMkLst>
            <pc:docMk/>
            <pc:sldMk cId="4114606955" sldId="445"/>
            <ac:picMk id="2052" creationId="{8F5697F3-8D45-4A3F-8B5F-866A71A33A35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0:59:39.389" v="651" actId="1076"/>
        <pc:sldMkLst>
          <pc:docMk/>
          <pc:sldMk cId="3834574696" sldId="447"/>
        </pc:sldMkLst>
        <pc:spChg chg="mod">
          <ac:chgData name="German Enriquez" userId="1833fb9fd023590a" providerId="LiveId" clId="{8CF61AFF-9CE3-4D67-8D2E-0A7158BB0941}" dt="2023-09-27T20:05:55.319" v="182" actId="1076"/>
          <ac:spMkLst>
            <pc:docMk/>
            <pc:sldMk cId="3834574696" sldId="447"/>
            <ac:spMk id="2" creationId="{284E0425-5481-4803-822B-D10D71483362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834574696" sldId="447"/>
            <ac:spMk id="73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834574696" sldId="447"/>
            <ac:spMk id="75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834574696" sldId="447"/>
            <ac:spMk id="77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0:59:33.574" v="649"/>
          <ac:picMkLst>
            <pc:docMk/>
            <pc:sldMk cId="3834574696" sldId="447"/>
            <ac:picMk id="3" creationId="{58B52D5D-0C09-4B26-9B85-EEC6988EBA3A}"/>
          </ac:picMkLst>
        </pc:picChg>
        <pc:picChg chg="mod">
          <ac:chgData name="German Enriquez" userId="1833fb9fd023590a" providerId="LiveId" clId="{8CF61AFF-9CE3-4D67-8D2E-0A7158BB0941}" dt="2023-09-27T20:59:39.389" v="651" actId="1076"/>
          <ac:picMkLst>
            <pc:docMk/>
            <pc:sldMk cId="3834574696" sldId="447"/>
            <ac:picMk id="3074" creationId="{85115A2E-7EB5-434E-9B90-94EF5DE5A0E7}"/>
          </ac:picMkLst>
        </pc:picChg>
        <pc:picChg chg="mod">
          <ac:chgData name="German Enriquez" userId="1833fb9fd023590a" providerId="LiveId" clId="{8CF61AFF-9CE3-4D67-8D2E-0A7158BB0941}" dt="2023-09-27T20:59:37.068" v="650" actId="1076"/>
          <ac:picMkLst>
            <pc:docMk/>
            <pc:sldMk cId="3834574696" sldId="447"/>
            <ac:picMk id="3076" creationId="{FF56116C-6487-4239-8EF5-04FD8A26E146}"/>
          </ac:picMkLst>
        </pc:picChg>
      </pc:sldChg>
      <pc:sldChg chg="add">
        <pc:chgData name="German Enriquez" userId="1833fb9fd023590a" providerId="LiveId" clId="{8CF61AFF-9CE3-4D67-8D2E-0A7158BB0941}" dt="2023-09-27T20:05:16.556" v="177"/>
        <pc:sldMkLst>
          <pc:docMk/>
          <pc:sldMk cId="3023261479" sldId="448"/>
        </pc:sldMkLst>
      </pc:sldChg>
      <pc:sldChg chg="addSp delSp modSp add mod setBg delDesignElem">
        <pc:chgData name="German Enriquez" userId="1833fb9fd023590a" providerId="LiveId" clId="{8CF61AFF-9CE3-4D67-8D2E-0A7158BB0941}" dt="2023-09-27T21:01:43.896" v="693" actId="1076"/>
        <pc:sldMkLst>
          <pc:docMk/>
          <pc:sldMk cId="437150323" sldId="450"/>
        </pc:sldMkLst>
        <pc:spChg chg="mod">
          <ac:chgData name="German Enriquez" userId="1833fb9fd023590a" providerId="LiveId" clId="{8CF61AFF-9CE3-4D67-8D2E-0A7158BB0941}" dt="2023-09-27T21:01:21.747" v="685" actId="1076"/>
          <ac:spMkLst>
            <pc:docMk/>
            <pc:sldMk cId="437150323" sldId="450"/>
            <ac:spMk id="2" creationId="{35B3D588-06CF-44E2-A520-ADE2FB11FF54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437150323" sldId="450"/>
            <ac:spMk id="84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437150323" sldId="450"/>
            <ac:spMk id="86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437150323" sldId="450"/>
            <ac:spMk id="88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1:01:27.607" v="687" actId="1076"/>
          <ac:picMkLst>
            <pc:docMk/>
            <pc:sldMk cId="437150323" sldId="450"/>
            <ac:picMk id="3" creationId="{7E7DCD83-94E6-633C-BD19-B7A3B91ED488}"/>
          </ac:picMkLst>
        </pc:picChg>
        <pc:picChg chg="mod">
          <ac:chgData name="German Enriquez" userId="1833fb9fd023590a" providerId="LiveId" clId="{8CF61AFF-9CE3-4D67-8D2E-0A7158BB0941}" dt="2023-09-27T21:01:43.896" v="693" actId="1076"/>
          <ac:picMkLst>
            <pc:docMk/>
            <pc:sldMk cId="437150323" sldId="450"/>
            <ac:picMk id="7170" creationId="{93012BED-9424-4E24-8B2B-A926AA47EFAE}"/>
          </ac:picMkLst>
        </pc:picChg>
        <pc:picChg chg="mod">
          <ac:chgData name="German Enriquez" userId="1833fb9fd023590a" providerId="LiveId" clId="{8CF61AFF-9CE3-4D67-8D2E-0A7158BB0941}" dt="2023-09-27T21:01:41.839" v="692" actId="1076"/>
          <ac:picMkLst>
            <pc:docMk/>
            <pc:sldMk cId="437150323" sldId="450"/>
            <ac:picMk id="7174" creationId="{2C06810F-C027-4EC3-9A17-453BD0CD6F9F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1:32:23.398" v="885" actId="255"/>
        <pc:sldMkLst>
          <pc:docMk/>
          <pc:sldMk cId="2786419425" sldId="452"/>
        </pc:sldMkLst>
        <pc:spChg chg="mod">
          <ac:chgData name="German Enriquez" userId="1833fb9fd023590a" providerId="LiveId" clId="{8CF61AFF-9CE3-4D67-8D2E-0A7158BB0941}" dt="2023-09-27T21:32:23.398" v="885" actId="255"/>
          <ac:spMkLst>
            <pc:docMk/>
            <pc:sldMk cId="2786419425" sldId="452"/>
            <ac:spMk id="2" creationId="{852C0B58-5939-4C9B-9CA7-F9CAA4E35020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786419425" sldId="452"/>
            <ac:spMk id="73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786419425" sldId="452"/>
            <ac:spMk id="75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786419425" sldId="452"/>
            <ac:spMk id="77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0:59:59.934" v="659"/>
          <ac:picMkLst>
            <pc:docMk/>
            <pc:sldMk cId="2786419425" sldId="452"/>
            <ac:picMk id="3" creationId="{D1056EA4-BA87-C810-EEE3-7872CB0EC05D}"/>
          </ac:picMkLst>
        </pc:picChg>
        <pc:picChg chg="mod">
          <ac:chgData name="German Enriquez" userId="1833fb9fd023590a" providerId="LiveId" clId="{8CF61AFF-9CE3-4D67-8D2E-0A7158BB0941}" dt="2023-09-27T20:59:53.541" v="656" actId="1076"/>
          <ac:picMkLst>
            <pc:docMk/>
            <pc:sldMk cId="2786419425" sldId="452"/>
            <ac:picMk id="10242" creationId="{728F49F6-74C1-4698-BA65-A2CF5191F1C2}"/>
          </ac:picMkLst>
        </pc:picChg>
        <pc:picChg chg="mod">
          <ac:chgData name="German Enriquez" userId="1833fb9fd023590a" providerId="LiveId" clId="{8CF61AFF-9CE3-4D67-8D2E-0A7158BB0941}" dt="2023-09-27T20:59:55.777" v="657" actId="1076"/>
          <ac:picMkLst>
            <pc:docMk/>
            <pc:sldMk cId="2786419425" sldId="452"/>
            <ac:picMk id="10244" creationId="{014EDBAE-A766-4D62-9FEC-FF30272DF7CA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1:01:38.647" v="691" actId="1076"/>
        <pc:sldMkLst>
          <pc:docMk/>
          <pc:sldMk cId="1648735601" sldId="453"/>
        </pc:sldMkLst>
        <pc:spChg chg="del">
          <ac:chgData name="German Enriquez" userId="1833fb9fd023590a" providerId="LiveId" clId="{8CF61AFF-9CE3-4D67-8D2E-0A7158BB0941}" dt="2023-09-27T20:08:06.615" v="218" actId="478"/>
          <ac:spMkLst>
            <pc:docMk/>
            <pc:sldMk cId="1648735601" sldId="453"/>
            <ac:spMk id="2" creationId="{35B3D588-06CF-44E2-A520-ADE2FB11FF54}"/>
          </ac:spMkLst>
        </pc:spChg>
        <pc:spChg chg="add del mod">
          <ac:chgData name="German Enriquez" userId="1833fb9fd023590a" providerId="LiveId" clId="{8CF61AFF-9CE3-4D67-8D2E-0A7158BB0941}" dt="2023-09-27T20:08:26.244" v="220" actId="478"/>
          <ac:spMkLst>
            <pc:docMk/>
            <pc:sldMk cId="1648735601" sldId="453"/>
            <ac:spMk id="4" creationId="{C92812D5-C6D1-4485-F4FE-923170ACDFDB}"/>
          </ac:spMkLst>
        </pc:spChg>
        <pc:spChg chg="add mod">
          <ac:chgData name="German Enriquez" userId="1833fb9fd023590a" providerId="LiveId" clId="{8CF61AFF-9CE3-4D67-8D2E-0A7158BB0941}" dt="2023-09-27T21:01:38.647" v="691" actId="1076"/>
          <ac:spMkLst>
            <pc:docMk/>
            <pc:sldMk cId="1648735601" sldId="453"/>
            <ac:spMk id="5" creationId="{5EFF688D-0CD8-B509-A0AD-E7355CD1ACF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648735601" sldId="453"/>
            <ac:spMk id="75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648735601" sldId="453"/>
            <ac:spMk id="77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648735601" sldId="453"/>
            <ac:spMk id="79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1:01:35.007" v="690"/>
          <ac:picMkLst>
            <pc:docMk/>
            <pc:sldMk cId="1648735601" sldId="453"/>
            <ac:picMk id="6" creationId="{01891071-DC93-294E-E7CF-DBA915B0C856}"/>
          </ac:picMkLst>
        </pc:picChg>
        <pc:picChg chg="mod">
          <ac:chgData name="German Enriquez" userId="1833fb9fd023590a" providerId="LiveId" clId="{8CF61AFF-9CE3-4D67-8D2E-0A7158BB0941}" dt="2023-09-27T21:01:31.299" v="688" actId="1076"/>
          <ac:picMkLst>
            <pc:docMk/>
            <pc:sldMk cId="1648735601" sldId="453"/>
            <ac:picMk id="11266" creationId="{BA10D1D8-E225-4259-A1ED-CE4D0D0C59A0}"/>
          </ac:picMkLst>
        </pc:picChg>
        <pc:picChg chg="mod">
          <ac:chgData name="German Enriquez" userId="1833fb9fd023590a" providerId="LiveId" clId="{8CF61AFF-9CE3-4D67-8D2E-0A7158BB0941}" dt="2023-09-27T21:01:33.257" v="689" actId="1076"/>
          <ac:picMkLst>
            <pc:docMk/>
            <pc:sldMk cId="1648735601" sldId="453"/>
            <ac:picMk id="11270" creationId="{64AEBDAB-48E3-43DB-A45D-192315985C9D}"/>
          </ac:picMkLst>
        </pc:picChg>
      </pc:sldChg>
      <pc:sldChg chg="delSp modSp add del mod setBg delDesignElem">
        <pc:chgData name="German Enriquez" userId="1833fb9fd023590a" providerId="LiveId" clId="{8CF61AFF-9CE3-4D67-8D2E-0A7158BB0941}" dt="2023-09-27T21:34:29.219" v="907" actId="47"/>
        <pc:sldMkLst>
          <pc:docMk/>
          <pc:sldMk cId="1427074563" sldId="454"/>
        </pc:sldMkLst>
        <pc:spChg chg="mod">
          <ac:chgData name="German Enriquez" userId="1833fb9fd023590a" providerId="LiveId" clId="{8CF61AFF-9CE3-4D67-8D2E-0A7158BB0941}" dt="2023-09-27T21:02:39.862" v="715" actId="1076"/>
          <ac:spMkLst>
            <pc:docMk/>
            <pc:sldMk cId="1427074563" sldId="454"/>
            <ac:spMk id="2" creationId="{14BAFA86-26C1-40AF-B6A6-0CD3235F8F46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427074563" sldId="454"/>
            <ac:spMk id="73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427074563" sldId="454"/>
            <ac:spMk id="75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1427074563" sldId="454"/>
            <ac:spMk id="77" creationId="{599C8C75-BFDF-44E7-A028-EEB5EDD58817}"/>
          </ac:spMkLst>
        </pc:spChg>
      </pc:sldChg>
      <pc:sldChg chg="addSp delSp modSp add mod setBg delDesignElem">
        <pc:chgData name="German Enriquez" userId="1833fb9fd023590a" providerId="LiveId" clId="{8CF61AFF-9CE3-4D67-8D2E-0A7158BB0941}" dt="2023-09-27T21:32:31.016" v="887" actId="255"/>
        <pc:sldMkLst>
          <pc:docMk/>
          <pc:sldMk cId="92375319" sldId="455"/>
        </pc:sldMkLst>
        <pc:spChg chg="mod">
          <ac:chgData name="German Enriquez" userId="1833fb9fd023590a" providerId="LiveId" clId="{8CF61AFF-9CE3-4D67-8D2E-0A7158BB0941}" dt="2023-09-27T21:32:31.016" v="887" actId="255"/>
          <ac:spMkLst>
            <pc:docMk/>
            <pc:sldMk cId="92375319" sldId="455"/>
            <ac:spMk id="2" creationId="{775248F9-8C63-44B8-A64F-9D4D024DDBB2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92375319" sldId="455"/>
            <ac:spMk id="73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92375319" sldId="455"/>
            <ac:spMk id="75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92375319" sldId="455"/>
            <ac:spMk id="77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1:00:15.267" v="663"/>
          <ac:picMkLst>
            <pc:docMk/>
            <pc:sldMk cId="92375319" sldId="455"/>
            <ac:picMk id="3" creationId="{84BF97BF-8E38-1E4D-C843-E6BF9845FDEE}"/>
          </ac:picMkLst>
        </pc:picChg>
        <pc:picChg chg="mod">
          <ac:chgData name="German Enriquez" userId="1833fb9fd023590a" providerId="LiveId" clId="{8CF61AFF-9CE3-4D67-8D2E-0A7158BB0941}" dt="2023-09-27T21:00:08.735" v="660" actId="1076"/>
          <ac:picMkLst>
            <pc:docMk/>
            <pc:sldMk cId="92375319" sldId="455"/>
            <ac:picMk id="13314" creationId="{FE981DC1-FFA0-4EB0-AF78-71385F3BC88A}"/>
          </ac:picMkLst>
        </pc:picChg>
        <pc:picChg chg="mod">
          <ac:chgData name="German Enriquez" userId="1833fb9fd023590a" providerId="LiveId" clId="{8CF61AFF-9CE3-4D67-8D2E-0A7158BB0941}" dt="2023-09-27T21:00:10.886" v="661" actId="1076"/>
          <ac:picMkLst>
            <pc:docMk/>
            <pc:sldMk cId="92375319" sldId="455"/>
            <ac:picMk id="13316" creationId="{131C4095-D7BD-4067-AD21-AFD837858F6D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1:00:27.547" v="667"/>
        <pc:sldMkLst>
          <pc:docMk/>
          <pc:sldMk cId="3730685369" sldId="456"/>
        </pc:sldMkLst>
        <pc:spChg chg="mod">
          <ac:chgData name="German Enriquez" userId="1833fb9fd023590a" providerId="LiveId" clId="{8CF61AFF-9CE3-4D67-8D2E-0A7158BB0941}" dt="2023-09-27T21:00:25.775" v="666" actId="1076"/>
          <ac:spMkLst>
            <pc:docMk/>
            <pc:sldMk cId="3730685369" sldId="456"/>
            <ac:spMk id="4" creationId="{43DC7921-5F9C-4758-9095-6BA6C6964E6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730685369" sldId="456"/>
            <ac:spMk id="11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730685369" sldId="456"/>
            <ac:spMk id="13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3730685369" sldId="456"/>
            <ac:spMk id="15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1:00:27.547" v="667"/>
          <ac:picMkLst>
            <pc:docMk/>
            <pc:sldMk cId="3730685369" sldId="456"/>
            <ac:picMk id="2" creationId="{680147A3-D120-4363-E4A3-36259D8FFFF8}"/>
          </ac:picMkLst>
        </pc:picChg>
        <pc:picChg chg="mod">
          <ac:chgData name="German Enriquez" userId="1833fb9fd023590a" providerId="LiveId" clId="{8CF61AFF-9CE3-4D67-8D2E-0A7158BB0941}" dt="2023-09-27T21:00:20.277" v="664" actId="1076"/>
          <ac:picMkLst>
            <pc:docMk/>
            <pc:sldMk cId="3730685369" sldId="456"/>
            <ac:picMk id="3" creationId="{D906CA45-2568-4598-9028-B8B91A1FE4FF}"/>
          </ac:picMkLst>
        </pc:picChg>
        <pc:picChg chg="mod">
          <ac:chgData name="German Enriquez" userId="1833fb9fd023590a" providerId="LiveId" clId="{8CF61AFF-9CE3-4D67-8D2E-0A7158BB0941}" dt="2023-09-27T21:00:23.015" v="665" actId="1076"/>
          <ac:picMkLst>
            <pc:docMk/>
            <pc:sldMk cId="3730685369" sldId="456"/>
            <ac:picMk id="6" creationId="{2BE0961E-EAB2-47A5-A0E5-1F9439AE4C89}"/>
          </ac:picMkLst>
        </pc:picChg>
      </pc:sldChg>
      <pc:sldChg chg="addSp delSp modSp add mod">
        <pc:chgData name="German Enriquez" userId="1833fb9fd023590a" providerId="LiveId" clId="{8CF61AFF-9CE3-4D67-8D2E-0A7158BB0941}" dt="2023-09-27T21:01:05.408" v="680"/>
        <pc:sldMkLst>
          <pc:docMk/>
          <pc:sldMk cId="2914086565" sldId="457"/>
        </pc:sldMkLst>
        <pc:spChg chg="add mod">
          <ac:chgData name="German Enriquez" userId="1833fb9fd023590a" providerId="LiveId" clId="{8CF61AFF-9CE3-4D67-8D2E-0A7158BB0941}" dt="2023-09-27T21:01:04.121" v="679" actId="1076"/>
          <ac:spMkLst>
            <pc:docMk/>
            <pc:sldMk cId="2914086565" sldId="457"/>
            <ac:spMk id="5" creationId="{4B2060B1-533E-4F25-8A6F-87AB28970A09}"/>
          </ac:spMkLst>
        </pc:spChg>
        <pc:spChg chg="del">
          <ac:chgData name="German Enriquez" userId="1833fb9fd023590a" providerId="LiveId" clId="{8CF61AFF-9CE3-4D67-8D2E-0A7158BB0941}" dt="2023-09-27T21:00:54.566" v="675" actId="478"/>
          <ac:spMkLst>
            <pc:docMk/>
            <pc:sldMk cId="2914086565" sldId="457"/>
            <ac:spMk id="7" creationId="{B140AD7A-B584-4EBF-91BA-978C5E5DBC14}"/>
          </ac:spMkLst>
        </pc:spChg>
        <pc:spChg chg="del mod">
          <ac:chgData name="German Enriquez" userId="1833fb9fd023590a" providerId="LiveId" clId="{8CF61AFF-9CE3-4D67-8D2E-0A7158BB0941}" dt="2023-09-27T21:00:52.246" v="674" actId="478"/>
          <ac:spMkLst>
            <pc:docMk/>
            <pc:sldMk cId="2914086565" sldId="457"/>
            <ac:spMk id="9" creationId="{FC3B5EBD-46A3-4ABD-9DE6-E9AF61DB24BA}"/>
          </ac:spMkLst>
        </pc:spChg>
        <pc:picChg chg="mod">
          <ac:chgData name="German Enriquez" userId="1833fb9fd023590a" providerId="LiveId" clId="{8CF61AFF-9CE3-4D67-8D2E-0A7158BB0941}" dt="2023-09-27T21:00:56.585" v="676" actId="1076"/>
          <ac:picMkLst>
            <pc:docMk/>
            <pc:sldMk cId="2914086565" sldId="457"/>
            <ac:picMk id="3" creationId="{D637EE59-8A35-4CF9-8D03-D268D2CC975A}"/>
          </ac:picMkLst>
        </pc:picChg>
        <pc:picChg chg="mod">
          <ac:chgData name="German Enriquez" userId="1833fb9fd023590a" providerId="LiveId" clId="{8CF61AFF-9CE3-4D67-8D2E-0A7158BB0941}" dt="2023-09-27T21:01:00.982" v="678" actId="14100"/>
          <ac:picMkLst>
            <pc:docMk/>
            <pc:sldMk cId="2914086565" sldId="457"/>
            <ac:picMk id="4" creationId="{9422B0AE-2BEF-41D0-89CB-57A11E96AF3F}"/>
          </ac:picMkLst>
        </pc:picChg>
        <pc:picChg chg="add mod">
          <ac:chgData name="German Enriquez" userId="1833fb9fd023590a" providerId="LiveId" clId="{8CF61AFF-9CE3-4D67-8D2E-0A7158BB0941}" dt="2023-09-27T21:01:05.408" v="680"/>
          <ac:picMkLst>
            <pc:docMk/>
            <pc:sldMk cId="2914086565" sldId="457"/>
            <ac:picMk id="6" creationId="{827F0FE1-C620-D778-5567-8FADE2FB5686}"/>
          </ac:picMkLst>
        </pc:picChg>
      </pc:sldChg>
      <pc:sldChg chg="addSp delSp modSp add mod">
        <pc:chgData name="German Enriquez" userId="1833fb9fd023590a" providerId="LiveId" clId="{8CF61AFF-9CE3-4D67-8D2E-0A7158BB0941}" dt="2023-09-27T21:34:21.738" v="906" actId="1076"/>
        <pc:sldMkLst>
          <pc:docMk/>
          <pc:sldMk cId="73273597" sldId="459"/>
        </pc:sldMkLst>
        <pc:spChg chg="mod">
          <ac:chgData name="German Enriquez" userId="1833fb9fd023590a" providerId="LiveId" clId="{8CF61AFF-9CE3-4D67-8D2E-0A7158BB0941}" dt="2023-09-27T21:34:21.738" v="906" actId="1076"/>
          <ac:spMkLst>
            <pc:docMk/>
            <pc:sldMk cId="73273597" sldId="459"/>
            <ac:spMk id="11" creationId="{6C0CF709-00FE-4EA5-8B44-0FB704886908}"/>
          </ac:spMkLst>
        </pc:spChg>
        <pc:picChg chg="add mod">
          <ac:chgData name="German Enriquez" userId="1833fb9fd023590a" providerId="LiveId" clId="{8CF61AFF-9CE3-4D67-8D2E-0A7158BB0941}" dt="2023-09-27T21:34:12.732" v="904" actId="1076"/>
          <ac:picMkLst>
            <pc:docMk/>
            <pc:sldMk cId="73273597" sldId="459"/>
            <ac:picMk id="2" creationId="{31F27B22-895D-86CB-5D76-EEE4C83C4E97}"/>
          </ac:picMkLst>
        </pc:picChg>
        <pc:picChg chg="mod">
          <ac:chgData name="German Enriquez" userId="1833fb9fd023590a" providerId="LiveId" clId="{8CF61AFF-9CE3-4D67-8D2E-0A7158BB0941}" dt="2023-09-27T21:34:02.871" v="901" actId="1076"/>
          <ac:picMkLst>
            <pc:docMk/>
            <pc:sldMk cId="73273597" sldId="459"/>
            <ac:picMk id="5" creationId="{B36FB374-181B-4888-9749-C070A1DD18B2}"/>
          </ac:picMkLst>
        </pc:picChg>
        <pc:picChg chg="del">
          <ac:chgData name="German Enriquez" userId="1833fb9fd023590a" providerId="LiveId" clId="{8CF61AFF-9CE3-4D67-8D2E-0A7158BB0941}" dt="2023-09-27T21:33:31.752" v="893" actId="478"/>
          <ac:picMkLst>
            <pc:docMk/>
            <pc:sldMk cId="73273597" sldId="459"/>
            <ac:picMk id="9" creationId="{B37158FD-A2FA-4959-B751-0CE3010A6551}"/>
          </ac:picMkLst>
        </pc:picChg>
        <pc:picChg chg="mod">
          <ac:chgData name="German Enriquez" userId="1833fb9fd023590a" providerId="LiveId" clId="{8CF61AFF-9CE3-4D67-8D2E-0A7158BB0941}" dt="2023-09-27T21:34:07.449" v="903" actId="14100"/>
          <ac:picMkLst>
            <pc:docMk/>
            <pc:sldMk cId="73273597" sldId="459"/>
            <ac:picMk id="13" creationId="{625B4C5A-1A10-4C0F-BC02-274EE94176C4}"/>
          </ac:picMkLst>
        </pc:picChg>
      </pc:sldChg>
      <pc:sldChg chg="addSp delSp modSp add mod setBg delDesignElem">
        <pc:chgData name="German Enriquez" userId="1833fb9fd023590a" providerId="LiveId" clId="{8CF61AFF-9CE3-4D67-8D2E-0A7158BB0941}" dt="2023-09-27T21:32:49.277" v="889" actId="1076"/>
        <pc:sldMkLst>
          <pc:docMk/>
          <pc:sldMk cId="2573276229" sldId="473"/>
        </pc:sldMkLst>
        <pc:spChg chg="mod">
          <ac:chgData name="German Enriquez" userId="1833fb9fd023590a" providerId="LiveId" clId="{8CF61AFF-9CE3-4D67-8D2E-0A7158BB0941}" dt="2023-09-27T21:32:49.277" v="889" actId="1076"/>
          <ac:spMkLst>
            <pc:docMk/>
            <pc:sldMk cId="2573276229" sldId="473"/>
            <ac:spMk id="2" creationId="{35B3D588-06CF-44E2-A520-ADE2FB11FF54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573276229" sldId="473"/>
            <ac:spMk id="81" creationId="{B4D3D850-2041-4B7C-AED9-54DA385B14F7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573276229" sldId="473"/>
            <ac:spMk id="82" creationId="{B497CCB5-5FC2-473C-AFCC-2430CEF1DF71}"/>
          </ac:spMkLst>
        </pc:spChg>
        <pc:spChg chg="del">
          <ac:chgData name="German Enriquez" userId="1833fb9fd023590a" providerId="LiveId" clId="{8CF61AFF-9CE3-4D67-8D2E-0A7158BB0941}" dt="2023-09-27T20:05:16.556" v="177"/>
          <ac:spMkLst>
            <pc:docMk/>
            <pc:sldMk cId="2573276229" sldId="473"/>
            <ac:spMk id="83" creationId="{599C8C75-BFDF-44E7-A028-EEB5EDD58817}"/>
          </ac:spMkLst>
        </pc:spChg>
        <pc:picChg chg="add mod">
          <ac:chgData name="German Enriquez" userId="1833fb9fd023590a" providerId="LiveId" clId="{8CF61AFF-9CE3-4D67-8D2E-0A7158BB0941}" dt="2023-09-27T21:01:16.381" v="684"/>
          <ac:picMkLst>
            <pc:docMk/>
            <pc:sldMk cId="2573276229" sldId="473"/>
            <ac:picMk id="3" creationId="{CEB7C4A9-33BC-471D-5EBD-B42CBE769BDD}"/>
          </ac:picMkLst>
        </pc:picChg>
        <pc:picChg chg="mod">
          <ac:chgData name="German Enriquez" userId="1833fb9fd023590a" providerId="LiveId" clId="{8CF61AFF-9CE3-4D67-8D2E-0A7158BB0941}" dt="2023-09-27T21:01:09.964" v="681" actId="1076"/>
          <ac:picMkLst>
            <pc:docMk/>
            <pc:sldMk cId="2573276229" sldId="473"/>
            <ac:picMk id="11" creationId="{D1DF17D7-8E30-4DD5-8DEE-2318E9F0A1D4}"/>
          </ac:picMkLst>
        </pc:picChg>
        <pc:picChg chg="mod">
          <ac:chgData name="German Enriquez" userId="1833fb9fd023590a" providerId="LiveId" clId="{8CF61AFF-9CE3-4D67-8D2E-0A7158BB0941}" dt="2023-09-27T21:01:12.224" v="682" actId="1076"/>
          <ac:picMkLst>
            <pc:docMk/>
            <pc:sldMk cId="2573276229" sldId="473"/>
            <ac:picMk id="12" creationId="{F41B52D2-2173-4998-9535-59B1835537DA}"/>
          </ac:picMkLst>
        </pc:picChg>
      </pc:sldChg>
      <pc:sldChg chg="addSp delSp modSp add mod">
        <pc:chgData name="German Enriquez" userId="1833fb9fd023590a" providerId="LiveId" clId="{8CF61AFF-9CE3-4D67-8D2E-0A7158BB0941}" dt="2023-09-27T21:13:57.125" v="841" actId="1076"/>
        <pc:sldMkLst>
          <pc:docMk/>
          <pc:sldMk cId="3029771750" sldId="476"/>
        </pc:sldMkLst>
        <pc:spChg chg="add del mod">
          <ac:chgData name="German Enriquez" userId="1833fb9fd023590a" providerId="LiveId" clId="{8CF61AFF-9CE3-4D67-8D2E-0A7158BB0941}" dt="2023-09-27T20:43:37.392" v="575" actId="478"/>
          <ac:spMkLst>
            <pc:docMk/>
            <pc:sldMk cId="3029771750" sldId="476"/>
            <ac:spMk id="4" creationId="{2FF0FFDA-3C64-2188-FB51-49841E066A6B}"/>
          </ac:spMkLst>
        </pc:spChg>
        <pc:spChg chg="add mod">
          <ac:chgData name="German Enriquez" userId="1833fb9fd023590a" providerId="LiveId" clId="{8CF61AFF-9CE3-4D67-8D2E-0A7158BB0941}" dt="2023-09-27T20:49:06.393" v="600" actId="1076"/>
          <ac:spMkLst>
            <pc:docMk/>
            <pc:sldMk cId="3029771750" sldId="476"/>
            <ac:spMk id="5" creationId="{AE2F4FF8-15F9-C2F5-968C-1A1488CD33B5}"/>
          </ac:spMkLst>
        </pc:spChg>
        <pc:spChg chg="add del mod">
          <ac:chgData name="German Enriquez" userId="1833fb9fd023590a" providerId="LiveId" clId="{8CF61AFF-9CE3-4D67-8D2E-0A7158BB0941}" dt="2023-09-27T20:51:13.445" v="617" actId="21"/>
          <ac:spMkLst>
            <pc:docMk/>
            <pc:sldMk cId="3029771750" sldId="476"/>
            <ac:spMk id="6" creationId="{58D9B7EC-33E1-10AF-06F8-AF5A51703A86}"/>
          </ac:spMkLst>
        </pc:spChg>
        <pc:spChg chg="add mod">
          <ac:chgData name="German Enriquez" userId="1833fb9fd023590a" providerId="LiveId" clId="{8CF61AFF-9CE3-4D67-8D2E-0A7158BB0941}" dt="2023-09-27T20:51:14.019" v="618"/>
          <ac:spMkLst>
            <pc:docMk/>
            <pc:sldMk cId="3029771750" sldId="476"/>
            <ac:spMk id="7" creationId="{51B33C10-AC93-0FEC-9DD8-0B98C6753855}"/>
          </ac:spMkLst>
        </pc:spChg>
        <pc:spChg chg="add del">
          <ac:chgData name="German Enriquez" userId="1833fb9fd023590a" providerId="LiveId" clId="{8CF61AFF-9CE3-4D67-8D2E-0A7158BB0941}" dt="2023-09-27T21:07:03.645" v="767"/>
          <ac:spMkLst>
            <pc:docMk/>
            <pc:sldMk cId="3029771750" sldId="476"/>
            <ac:spMk id="8" creationId="{DACF57DD-0513-7575-5BC1-29CD3BE23FB3}"/>
          </ac:spMkLst>
        </pc:spChg>
        <pc:spChg chg="add del mod">
          <ac:chgData name="German Enriquez" userId="1833fb9fd023590a" providerId="LiveId" clId="{8CF61AFF-9CE3-4D67-8D2E-0A7158BB0941}" dt="2023-09-27T21:13:53.047" v="839" actId="478"/>
          <ac:spMkLst>
            <pc:docMk/>
            <pc:sldMk cId="3029771750" sldId="476"/>
            <ac:spMk id="11" creationId="{5C51582B-CB34-144E-0D93-430060DBB998}"/>
          </ac:spMkLst>
        </pc:spChg>
        <pc:spChg chg="mod">
          <ac:chgData name="German Enriquez" userId="1833fb9fd023590a" providerId="LiveId" clId="{8CF61AFF-9CE3-4D67-8D2E-0A7158BB0941}" dt="2023-09-27T21:13:47.737" v="837"/>
          <ac:spMkLst>
            <pc:docMk/>
            <pc:sldMk cId="3029771750" sldId="476"/>
            <ac:spMk id="15" creationId="{4E87493E-C346-D63A-718B-4B2030AA397E}"/>
          </ac:spMkLst>
        </pc:spChg>
        <pc:spChg chg="del">
          <ac:chgData name="German Enriquez" userId="1833fb9fd023590a" providerId="LiveId" clId="{8CF61AFF-9CE3-4D67-8D2E-0A7158BB0941}" dt="2023-09-27T20:16:49.482" v="375" actId="478"/>
          <ac:spMkLst>
            <pc:docMk/>
            <pc:sldMk cId="3029771750" sldId="476"/>
            <ac:spMk id="16" creationId="{AC0D0DA3-A826-43D5-A650-D42C46888AB0}"/>
          </ac:spMkLst>
        </pc:spChg>
        <pc:spChg chg="mod">
          <ac:chgData name="German Enriquez" userId="1833fb9fd023590a" providerId="LiveId" clId="{8CF61AFF-9CE3-4D67-8D2E-0A7158BB0941}" dt="2023-09-27T20:51:50.886" v="623" actId="20577"/>
          <ac:spMkLst>
            <pc:docMk/>
            <pc:sldMk cId="3029771750" sldId="476"/>
            <ac:spMk id="23562" creationId="{6B026D9B-0FC9-4F61-ACC9-45051C386F54}"/>
          </ac:spMkLst>
        </pc:spChg>
        <pc:grpChg chg="add mod">
          <ac:chgData name="German Enriquez" userId="1833fb9fd023590a" providerId="LiveId" clId="{8CF61AFF-9CE3-4D67-8D2E-0A7158BB0941}" dt="2023-09-27T21:13:57.125" v="841" actId="1076"/>
          <ac:grpSpMkLst>
            <pc:docMk/>
            <pc:sldMk cId="3029771750" sldId="476"/>
            <ac:grpSpMk id="12" creationId="{9018CA80-A549-2F13-1E41-6BC7E9C4CBD4}"/>
          </ac:grpSpMkLst>
        </pc:grpChg>
        <pc:graphicFrameChg chg="del mod">
          <ac:chgData name="German Enriquez" userId="1833fb9fd023590a" providerId="LiveId" clId="{8CF61AFF-9CE3-4D67-8D2E-0A7158BB0941}" dt="2023-09-27T20:43:06.376" v="527" actId="478"/>
          <ac:graphicFrameMkLst>
            <pc:docMk/>
            <pc:sldMk cId="3029771750" sldId="476"/>
            <ac:graphicFrameMk id="2" creationId="{90740006-06D2-4452-ADD5-F42C4CA13C82}"/>
          </ac:graphicFrameMkLst>
        </pc:graphicFrameChg>
        <pc:picChg chg="del mod">
          <ac:chgData name="German Enriquez" userId="1833fb9fd023590a" providerId="LiveId" clId="{8CF61AFF-9CE3-4D67-8D2E-0A7158BB0941}" dt="2023-09-27T21:13:53.848" v="840" actId="478"/>
          <ac:picMkLst>
            <pc:docMk/>
            <pc:sldMk cId="3029771750" sldId="476"/>
            <ac:picMk id="9" creationId="{739F86DC-5007-1875-A159-D1F730CDA3C5}"/>
          </ac:picMkLst>
        </pc:picChg>
        <pc:picChg chg="del">
          <ac:chgData name="German Enriquez" userId="1833fb9fd023590a" providerId="LiveId" clId="{8CF61AFF-9CE3-4D67-8D2E-0A7158BB0941}" dt="2023-09-27T20:16:21.733" v="370" actId="478"/>
          <ac:picMkLst>
            <pc:docMk/>
            <pc:sldMk cId="3029771750" sldId="476"/>
            <ac:picMk id="10" creationId="{523BEC83-39B0-406B-9D23-E54E88559FE9}"/>
          </ac:picMkLst>
        </pc:picChg>
        <pc:picChg chg="mod">
          <ac:chgData name="German Enriquez" userId="1833fb9fd023590a" providerId="LiveId" clId="{8CF61AFF-9CE3-4D67-8D2E-0A7158BB0941}" dt="2023-09-27T20:44:28.573" v="581" actId="1076"/>
          <ac:picMkLst>
            <pc:docMk/>
            <pc:sldMk cId="3029771750" sldId="476"/>
            <ac:picMk id="13" creationId="{7A3C2603-900A-4FF8-97A9-6720B3FFA8A8}"/>
          </ac:picMkLst>
        </pc:picChg>
        <pc:picChg chg="mod">
          <ac:chgData name="German Enriquez" userId="1833fb9fd023590a" providerId="LiveId" clId="{8CF61AFF-9CE3-4D67-8D2E-0A7158BB0941}" dt="2023-09-27T21:13:47.737" v="837"/>
          <ac:picMkLst>
            <pc:docMk/>
            <pc:sldMk cId="3029771750" sldId="476"/>
            <ac:picMk id="14" creationId="{F5C25F6F-D88E-1F24-5B70-29A7C036BD44}"/>
          </ac:picMkLst>
        </pc:picChg>
        <pc:picChg chg="add del mod">
          <ac:chgData name="German Enriquez" userId="1833fb9fd023590a" providerId="LiveId" clId="{8CF61AFF-9CE3-4D67-8D2E-0A7158BB0941}" dt="2023-09-27T20:48:16.951" v="595" actId="478"/>
          <ac:picMkLst>
            <pc:docMk/>
            <pc:sldMk cId="3029771750" sldId="476"/>
            <ac:picMk id="1026" creationId="{94F74466-9215-6DE8-F6C7-8DD9BBCBA14A}"/>
          </ac:picMkLst>
        </pc:picChg>
        <pc:picChg chg="add mod">
          <ac:chgData name="German Enriquez" userId="1833fb9fd023590a" providerId="LiveId" clId="{8CF61AFF-9CE3-4D67-8D2E-0A7158BB0941}" dt="2023-09-27T20:51:34.565" v="622" actId="1076"/>
          <ac:picMkLst>
            <pc:docMk/>
            <pc:sldMk cId="3029771750" sldId="476"/>
            <ac:picMk id="1028" creationId="{348B0E88-963A-7E92-33F7-06386981F765}"/>
          </ac:picMkLst>
        </pc:picChg>
      </pc:sldChg>
      <pc:sldChg chg="addSp delSp modSp new del mod">
        <pc:chgData name="German Enriquez" userId="1833fb9fd023590a" providerId="LiveId" clId="{8CF61AFF-9CE3-4D67-8D2E-0A7158BB0941}" dt="2023-09-27T21:10:26.581" v="811" actId="47"/>
        <pc:sldMkLst>
          <pc:docMk/>
          <pc:sldMk cId="616733334" sldId="477"/>
        </pc:sldMkLst>
        <pc:spChg chg="add del mod">
          <ac:chgData name="German Enriquez" userId="1833fb9fd023590a" providerId="LiveId" clId="{8CF61AFF-9CE3-4D67-8D2E-0A7158BB0941}" dt="2023-09-27T21:09:52.772" v="806" actId="21"/>
          <ac:spMkLst>
            <pc:docMk/>
            <pc:sldMk cId="616733334" sldId="477"/>
            <ac:spMk id="3" creationId="{36546267-BB9D-1ECC-6098-7C710F0EEE7C}"/>
          </ac:spMkLst>
        </pc:spChg>
      </pc:sldChg>
      <pc:sldChg chg="addSp delSp modSp add mod">
        <pc:chgData name="German Enriquez" userId="1833fb9fd023590a" providerId="LiveId" clId="{8CF61AFF-9CE3-4D67-8D2E-0A7158BB0941}" dt="2023-09-27T21:13:41.543" v="836" actId="478"/>
        <pc:sldMkLst>
          <pc:docMk/>
          <pc:sldMk cId="987464060" sldId="478"/>
        </pc:sldMkLst>
        <pc:spChg chg="add mod">
          <ac:chgData name="German Enriquez" userId="1833fb9fd023590a" providerId="LiveId" clId="{8CF61AFF-9CE3-4D67-8D2E-0A7158BB0941}" dt="2023-09-27T21:10:05.881" v="810" actId="255"/>
          <ac:spMkLst>
            <pc:docMk/>
            <pc:sldMk cId="987464060" sldId="478"/>
            <ac:spMk id="2" creationId="{C020545C-32D0-DF85-327F-52FBC81208A5}"/>
          </ac:spMkLst>
        </pc:spChg>
        <pc:spChg chg="mod">
          <ac:chgData name="German Enriquez" userId="1833fb9fd023590a" providerId="LiveId" clId="{8CF61AFF-9CE3-4D67-8D2E-0A7158BB0941}" dt="2023-09-27T21:13:31.884" v="833" actId="1076"/>
          <ac:spMkLst>
            <pc:docMk/>
            <pc:sldMk cId="987464060" sldId="478"/>
            <ac:spMk id="5" creationId="{AE2F4FF8-15F9-C2F5-968C-1A1488CD33B5}"/>
          </ac:spMkLst>
        </pc:spChg>
        <pc:spChg chg="mod">
          <ac:chgData name="German Enriquez" userId="1833fb9fd023590a" providerId="LiveId" clId="{8CF61AFF-9CE3-4D67-8D2E-0A7158BB0941}" dt="2023-09-27T21:13:28.106" v="831"/>
          <ac:spMkLst>
            <pc:docMk/>
            <pc:sldMk cId="987464060" sldId="478"/>
            <ac:spMk id="6" creationId="{E2744407-65F0-3338-FC84-82906F98CBF9}"/>
          </ac:spMkLst>
        </pc:spChg>
        <pc:spChg chg="del mod">
          <ac:chgData name="German Enriquez" userId="1833fb9fd023590a" providerId="LiveId" clId="{8CF61AFF-9CE3-4D67-8D2E-0A7158BB0941}" dt="2023-09-27T21:13:41.543" v="836" actId="478"/>
          <ac:spMkLst>
            <pc:docMk/>
            <pc:sldMk cId="987464060" sldId="478"/>
            <ac:spMk id="11" creationId="{5C51582B-CB34-144E-0D93-430060DBB998}"/>
          </ac:spMkLst>
        </pc:spChg>
        <pc:spChg chg="del">
          <ac:chgData name="German Enriquez" userId="1833fb9fd023590a" providerId="LiveId" clId="{8CF61AFF-9CE3-4D67-8D2E-0A7158BB0941}" dt="2023-09-27T21:09:35.922" v="786" actId="478"/>
          <ac:spMkLst>
            <pc:docMk/>
            <pc:sldMk cId="987464060" sldId="478"/>
            <ac:spMk id="23562" creationId="{6B026D9B-0FC9-4F61-ACC9-45051C386F54}"/>
          </ac:spMkLst>
        </pc:spChg>
        <pc:grpChg chg="add mod">
          <ac:chgData name="German Enriquez" userId="1833fb9fd023590a" providerId="LiveId" clId="{8CF61AFF-9CE3-4D67-8D2E-0A7158BB0941}" dt="2023-09-27T21:13:35.440" v="834" actId="1076"/>
          <ac:grpSpMkLst>
            <pc:docMk/>
            <pc:sldMk cId="987464060" sldId="478"/>
            <ac:grpSpMk id="3" creationId="{7BC895A1-F1F5-F14B-FD15-DDF557B70A67}"/>
          </ac:grpSpMkLst>
        </pc:grpChg>
        <pc:picChg chg="mod">
          <ac:chgData name="German Enriquez" userId="1833fb9fd023590a" providerId="LiveId" clId="{8CF61AFF-9CE3-4D67-8D2E-0A7158BB0941}" dt="2023-09-27T21:13:28.106" v="831"/>
          <ac:picMkLst>
            <pc:docMk/>
            <pc:sldMk cId="987464060" sldId="478"/>
            <ac:picMk id="4" creationId="{88F40D17-4FC6-CAB5-6D60-1A4F9C0DD92A}"/>
          </ac:picMkLst>
        </pc:picChg>
        <pc:picChg chg="del mod">
          <ac:chgData name="German Enriquez" userId="1833fb9fd023590a" providerId="LiveId" clId="{8CF61AFF-9CE3-4D67-8D2E-0A7158BB0941}" dt="2023-09-27T21:13:38.762" v="835" actId="478"/>
          <ac:picMkLst>
            <pc:docMk/>
            <pc:sldMk cId="987464060" sldId="478"/>
            <ac:picMk id="9" creationId="{739F86DC-5007-1875-A159-D1F730CDA3C5}"/>
          </ac:picMkLst>
        </pc:picChg>
        <pc:picChg chg="mod">
          <ac:chgData name="German Enriquez" userId="1833fb9fd023590a" providerId="LiveId" clId="{8CF61AFF-9CE3-4D67-8D2E-0A7158BB0941}" dt="2023-09-27T21:11:19.729" v="813" actId="1076"/>
          <ac:picMkLst>
            <pc:docMk/>
            <pc:sldMk cId="987464060" sldId="478"/>
            <ac:picMk id="1028" creationId="{348B0E88-963A-7E92-33F7-06386981F765}"/>
          </ac:picMkLst>
        </pc:picChg>
      </pc:sldChg>
      <pc:sldChg chg="add del">
        <pc:chgData name="German Enriquez" userId="1833fb9fd023590a" providerId="LiveId" clId="{8CF61AFF-9CE3-4D67-8D2E-0A7158BB0941}" dt="2023-09-27T20:17:46.254" v="379"/>
        <pc:sldMkLst>
          <pc:docMk/>
          <pc:sldMk cId="3936892271" sldId="478"/>
        </pc:sldMkLst>
      </pc:sldChg>
      <pc:sldChg chg="addSp delSp modSp new del mod">
        <pc:chgData name="German Enriquez" userId="1833fb9fd023590a" providerId="LiveId" clId="{8CF61AFF-9CE3-4D67-8D2E-0A7158BB0941}" dt="2023-09-27T21:31:14.997" v="882" actId="47"/>
        <pc:sldMkLst>
          <pc:docMk/>
          <pc:sldMk cId="872549114" sldId="479"/>
        </pc:sldMkLst>
        <pc:spChg chg="del">
          <ac:chgData name="German Enriquez" userId="1833fb9fd023590a" providerId="LiveId" clId="{8CF61AFF-9CE3-4D67-8D2E-0A7158BB0941}" dt="2023-09-27T21:12:30.843" v="823" actId="478"/>
          <ac:spMkLst>
            <pc:docMk/>
            <pc:sldMk cId="872549114" sldId="479"/>
            <ac:spMk id="2" creationId="{85A005CB-975A-5C06-55AF-0B27BDE81703}"/>
          </ac:spMkLst>
        </pc:spChg>
        <pc:spChg chg="del">
          <ac:chgData name="German Enriquez" userId="1833fb9fd023590a" providerId="LiveId" clId="{8CF61AFF-9CE3-4D67-8D2E-0A7158BB0941}" dt="2023-09-27T21:11:53.105" v="817" actId="478"/>
          <ac:spMkLst>
            <pc:docMk/>
            <pc:sldMk cId="872549114" sldId="479"/>
            <ac:spMk id="3" creationId="{9F5CF89A-9BCE-C671-D2A2-6A9661301C91}"/>
          </ac:spMkLst>
        </pc:spChg>
        <pc:spChg chg="add mod">
          <ac:chgData name="German Enriquez" userId="1833fb9fd023590a" providerId="LiveId" clId="{8CF61AFF-9CE3-4D67-8D2E-0A7158BB0941}" dt="2023-09-27T21:13:11.552" v="828" actId="164"/>
          <ac:spMkLst>
            <pc:docMk/>
            <pc:sldMk cId="872549114" sldId="479"/>
            <ac:spMk id="5" creationId="{1CD85DA4-0AA7-0748-46F4-68D25B392C57}"/>
          </ac:spMkLst>
        </pc:spChg>
        <pc:grpChg chg="add mod">
          <ac:chgData name="German Enriquez" userId="1833fb9fd023590a" providerId="LiveId" clId="{8CF61AFF-9CE3-4D67-8D2E-0A7158BB0941}" dt="2023-09-27T21:15:18.241" v="859" actId="14100"/>
          <ac:grpSpMkLst>
            <pc:docMk/>
            <pc:sldMk cId="872549114" sldId="479"/>
            <ac:grpSpMk id="6" creationId="{FF38E495-D49D-1991-BC4C-6CDD9DA1B08E}"/>
          </ac:grpSpMkLst>
        </pc:grpChg>
        <pc:picChg chg="add mod">
          <ac:chgData name="German Enriquez" userId="1833fb9fd023590a" providerId="LiveId" clId="{8CF61AFF-9CE3-4D67-8D2E-0A7158BB0941}" dt="2023-09-27T21:13:11.552" v="828" actId="164"/>
          <ac:picMkLst>
            <pc:docMk/>
            <pc:sldMk cId="872549114" sldId="479"/>
            <ac:picMk id="4" creationId="{F11B39B6-329A-CDFC-D02A-69FA113BE8B1}"/>
          </ac:picMkLst>
        </pc:picChg>
      </pc:sldChg>
      <pc:sldChg chg="delSp add del mod delAnim">
        <pc:chgData name="German Enriquez" userId="1833fb9fd023590a" providerId="LiveId" clId="{8CF61AFF-9CE3-4D67-8D2E-0A7158BB0941}" dt="2023-09-27T20:09:07.260" v="224" actId="47"/>
        <pc:sldMkLst>
          <pc:docMk/>
          <pc:sldMk cId="4216324029" sldId="482"/>
        </pc:sldMkLst>
        <pc:picChg chg="del">
          <ac:chgData name="German Enriquez" userId="1833fb9fd023590a" providerId="LiveId" clId="{8CF61AFF-9CE3-4D67-8D2E-0A7158BB0941}" dt="2023-09-27T20:08:34.655" v="222" actId="478"/>
          <ac:picMkLst>
            <pc:docMk/>
            <pc:sldMk cId="4216324029" sldId="482"/>
            <ac:picMk id="5" creationId="{B7B6B8FE-E6B0-4F86-B53F-03BF1EB281A9}"/>
          </ac:picMkLst>
        </pc:picChg>
        <pc:picChg chg="del">
          <ac:chgData name="German Enriquez" userId="1833fb9fd023590a" providerId="LiveId" clId="{8CF61AFF-9CE3-4D67-8D2E-0A7158BB0941}" dt="2023-09-27T20:08:35.489" v="223" actId="478"/>
          <ac:picMkLst>
            <pc:docMk/>
            <pc:sldMk cId="4216324029" sldId="482"/>
            <ac:picMk id="6" creationId="{1B204C1A-BAD4-A954-A499-FFDDEF98A5E9}"/>
          </ac:picMkLst>
        </pc:picChg>
      </pc:sldChg>
      <pc:sldMasterChg chg="delSldLayout">
        <pc:chgData name="German Enriquez" userId="1833fb9fd023590a" providerId="LiveId" clId="{8CF61AFF-9CE3-4D67-8D2E-0A7158BB0941}" dt="2023-09-27T20:11:14.378" v="286" actId="47"/>
        <pc:sldMasterMkLst>
          <pc:docMk/>
          <pc:sldMasterMk cId="1534045758" sldId="2147483648"/>
        </pc:sldMasterMkLst>
        <pc:sldLayoutChg chg="del">
          <pc:chgData name="German Enriquez" userId="1833fb9fd023590a" providerId="LiveId" clId="{8CF61AFF-9CE3-4D67-8D2E-0A7158BB0941}" dt="2023-09-27T20:11:14.378" v="286" actId="47"/>
          <pc:sldLayoutMkLst>
            <pc:docMk/>
            <pc:sldMasterMk cId="1534045758" sldId="2147483648"/>
            <pc:sldLayoutMk cId="3439376412" sldId="214748365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BA3A3-5D58-4D84-9319-7008352D264B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5763A-20B7-4069-BB09-7A705ADBD8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47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25A929B1-2FB3-4FAF-8607-FB54DD0E8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5BC42E-8F38-41E3-8346-47AFCE4AF245}" type="slidenum">
              <a:rPr lang="pt-BR" altLang="pt-BR"/>
              <a:pPr>
                <a:spcBef>
                  <a:spcPct val="0"/>
                </a:spcBef>
              </a:pPr>
              <a:t>14</a:t>
            </a:fld>
            <a:endParaRPr lang="pt-BR" altLang="pt-BR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31CAA74-A7CC-4384-A109-AA3D64FC5F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944731E9-D08E-42C5-8CB3-2F4189E27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9881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A07DEC-F681-4196-967E-633BA45F29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" y="5810496"/>
            <a:ext cx="9162000" cy="10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8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D5F49AA-F455-401D-A21C-DFCC47FBCF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" y="5805264"/>
            <a:ext cx="9162000" cy="10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A0248B-C3A1-40A9-A885-6A65FFBB8D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1" y="5810496"/>
            <a:ext cx="9162000" cy="10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57DB9D-3509-406D-97CB-96FBD781C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" y="5805264"/>
            <a:ext cx="9162000" cy="10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A4F3BB-BFEC-4C33-AD8A-F20DD506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AE018B-BDD8-4E3B-8EEC-1EF68926B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7E0054-4174-49AA-931C-2F33046B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3679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95DA8-8A97-43AC-9A60-89984CA9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FCE76E-2195-4F8E-989A-58F11967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1994FC-794D-44CA-9BD4-AD7D860A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3F124-424E-4D5F-8119-BFBD3F188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5557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EFC0C-5433-4D19-9537-04DC5770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FA50B0-660F-4D89-AA19-2B3FC6725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62B01C-63E0-4D1D-91BE-EA4FD820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E4314E-328C-43C1-8B21-FFF8592F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11A382-8E60-4564-80D6-F064DEE4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2728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03/10/2023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  <p:sldLayoutId id="2147483656" r:id="rId6"/>
    <p:sldLayoutId id="2147483657" r:id="rId7"/>
    <p:sldLayoutId id="2147483658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23.jpeg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stibularfatec.com.b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.jpeg"/><Relationship Id="rId7" Type="http://schemas.openxmlformats.org/officeDocument/2006/relationships/hyperlink" Target="https://www.linkedin.com/in/fatec-jacare&#237;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hyperlink" Target="https://www.facebook.com/jacareifate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 descr="Uma imagem contendo céu, ao ar livre, estrada, edifício&#10;&#10;Descrição gerada com muito alta confiança">
            <a:extLst>
              <a:ext uri="{FF2B5EF4-FFF2-40B4-BE49-F238E27FC236}">
                <a16:creationId xmlns:a16="http://schemas.microsoft.com/office/drawing/2014/main" id="{5C02E862-A860-4335-BD18-FA26929A9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1" r="16138" b="26901"/>
          <a:stretch/>
        </p:blipFill>
        <p:spPr>
          <a:xfrm>
            <a:off x="0" y="0"/>
            <a:ext cx="9144000" cy="5805264"/>
          </a:xfrm>
          <a:prstGeom prst="rect">
            <a:avLst/>
          </a:prstGeom>
        </p:spPr>
      </p:pic>
      <p:pic>
        <p:nvPicPr>
          <p:cNvPr id="5" name="Imagem 2" descr="Descrição: barra_superior (color)">
            <a:extLst>
              <a:ext uri="{FF2B5EF4-FFF2-40B4-BE49-F238E27FC236}">
                <a16:creationId xmlns:a16="http://schemas.microsoft.com/office/drawing/2014/main" id="{5537AC55-0879-47FC-A4EC-38DDAE23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251520" y="5853952"/>
            <a:ext cx="1800200" cy="100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ágrima 6">
            <a:extLst>
              <a:ext uri="{FF2B5EF4-FFF2-40B4-BE49-F238E27FC236}">
                <a16:creationId xmlns:a16="http://schemas.microsoft.com/office/drawing/2014/main" id="{C928D4EB-609B-47ED-BF0D-3B1536F526B0}"/>
              </a:ext>
            </a:extLst>
          </p:cNvPr>
          <p:cNvSpPr/>
          <p:nvPr/>
        </p:nvSpPr>
        <p:spPr>
          <a:xfrm>
            <a:off x="2987824" y="62398"/>
            <a:ext cx="6048672" cy="2502506"/>
          </a:xfrm>
          <a:prstGeom prst="teardrop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Faculdade de Tecnologia de Jacareí  FATEC Jacareí</a:t>
            </a:r>
          </a:p>
          <a:p>
            <a:pPr algn="ctr"/>
            <a:r>
              <a:rPr lang="pt-BR" sz="2800" b="1" dirty="0">
                <a:solidFill>
                  <a:schemeClr val="tx1"/>
                </a:solidFill>
              </a:rPr>
              <a:t>Ensino Superior Público Gratuito</a:t>
            </a:r>
          </a:p>
        </p:txBody>
      </p:sp>
    </p:spTree>
    <p:extLst>
      <p:ext uri="{BB962C8B-B14F-4D97-AF65-F5344CB8AC3E}">
        <p14:creationId xmlns:p14="http://schemas.microsoft.com/office/powerpoint/2010/main" val="250687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540EEA8D-DE23-475F-8719-7289D430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6122516" cy="717341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ágrima 7">
            <a:extLst>
              <a:ext uri="{FF2B5EF4-FFF2-40B4-BE49-F238E27FC236}">
                <a16:creationId xmlns:a16="http://schemas.microsoft.com/office/drawing/2014/main" id="{43BDE83D-25FB-4C83-8282-5E976F1BDE8E}"/>
              </a:ext>
            </a:extLst>
          </p:cNvPr>
          <p:cNvSpPr/>
          <p:nvPr/>
        </p:nvSpPr>
        <p:spPr>
          <a:xfrm>
            <a:off x="6232908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11" descr="C:\Users\usuario\Documents\FATEC JACAREÍ\Logos\GEO-LOGO.png">
            <a:extLst>
              <a:ext uri="{FF2B5EF4-FFF2-40B4-BE49-F238E27FC236}">
                <a16:creationId xmlns:a16="http://schemas.microsoft.com/office/drawing/2014/main" id="{60F1CD57-9C33-47F3-9B82-B23BBD6B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45" y="188207"/>
            <a:ext cx="2268090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 descr="Descrição: barra_superior (color)">
            <a:extLst>
              <a:ext uri="{FF2B5EF4-FFF2-40B4-BE49-F238E27FC236}">
                <a16:creationId xmlns:a16="http://schemas.microsoft.com/office/drawing/2014/main" id="{5A1BA0EF-9E62-4AD2-92A9-EB131CD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79512" y="177993"/>
            <a:ext cx="2831569" cy="14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781B969-6438-4413-A823-9C7F2271DD10}"/>
              </a:ext>
            </a:extLst>
          </p:cNvPr>
          <p:cNvSpPr/>
          <p:nvPr/>
        </p:nvSpPr>
        <p:spPr>
          <a:xfrm>
            <a:off x="342367" y="3133516"/>
            <a:ext cx="871296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Utiliza sistemas computacionais voltados à aquisição, armazenamento, processamento, análise e apresentação de informações sobre o meio físico referenciadas espacialmente; </a:t>
            </a:r>
          </a:p>
          <a:p>
            <a:pPr marL="342900" indent="-342900" algn="just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Dominando fundamentos de informática, cartografia, sensoriamento remoto e análise espacial, este profissional levanta informações cartográficas de pontos específicos de determinado território, imprescindíveis às atividades de planejamento urbano e ordenação do uso do solo e dos recursos ambientais, levantamento de informações socioeconômicas, gerenciamento ambiental, de sistemas de transporte, de processos agrícolas, entre outras.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38DBA0C-54B2-7C49-07F4-6FDE5B2D1A37}"/>
              </a:ext>
            </a:extLst>
          </p:cNvPr>
          <p:cNvSpPr txBox="1"/>
          <p:nvPr/>
        </p:nvSpPr>
        <p:spPr>
          <a:xfrm>
            <a:off x="539552" y="149847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PERFIL PROFISSIONAL</a:t>
            </a:r>
          </a:p>
        </p:txBody>
      </p:sp>
    </p:spTree>
    <p:extLst>
      <p:ext uri="{BB962C8B-B14F-4D97-AF65-F5344CB8AC3E}">
        <p14:creationId xmlns:p14="http://schemas.microsoft.com/office/powerpoint/2010/main" val="26366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540EEA8D-DE23-475F-8719-7289D430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6122516" cy="717341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ágrima 7">
            <a:extLst>
              <a:ext uri="{FF2B5EF4-FFF2-40B4-BE49-F238E27FC236}">
                <a16:creationId xmlns:a16="http://schemas.microsoft.com/office/drawing/2014/main" id="{43BDE83D-25FB-4C83-8282-5E976F1BDE8E}"/>
              </a:ext>
            </a:extLst>
          </p:cNvPr>
          <p:cNvSpPr/>
          <p:nvPr/>
        </p:nvSpPr>
        <p:spPr>
          <a:xfrm>
            <a:off x="6232908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11" descr="C:\Users\usuario\Documents\FATEC JACAREÍ\Logos\GEO-LOGO.png">
            <a:extLst>
              <a:ext uri="{FF2B5EF4-FFF2-40B4-BE49-F238E27FC236}">
                <a16:creationId xmlns:a16="http://schemas.microsoft.com/office/drawing/2014/main" id="{60F1CD57-9C33-47F3-9B82-B23BBD6B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87" y="332656"/>
            <a:ext cx="2268090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 descr="Descrição: barra_superior (color)">
            <a:extLst>
              <a:ext uri="{FF2B5EF4-FFF2-40B4-BE49-F238E27FC236}">
                <a16:creationId xmlns:a16="http://schemas.microsoft.com/office/drawing/2014/main" id="{5A1BA0EF-9E62-4AD2-92A9-EB131CD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79513" y="177994"/>
            <a:ext cx="2088232" cy="109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0D47849-BB88-4766-8A15-57D7E36EC3BB}"/>
              </a:ext>
            </a:extLst>
          </p:cNvPr>
          <p:cNvSpPr/>
          <p:nvPr/>
        </p:nvSpPr>
        <p:spPr>
          <a:xfrm>
            <a:off x="384287" y="2661541"/>
            <a:ext cx="8375425" cy="3435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Empresas de consultoria em Engenharia e Gestão;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Agrimensura, Topografia e Georreferenciamento urbano e rural; 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Prefeituras e Secretarias, Planejamento e Cadastro Urbano, Saúde e Segurança, Meio Ambiente e Saneamento, Defesa Civil, Transportes, etc.;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Agricultura de Precisão elaborando mapas de Monitoramento de Culturas, Previsão de Safra e Análise e Mapeamento de Áreas Potenciais para Perda de Solos entre outras;</a:t>
            </a: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900" dirty="0"/>
              <a:t>Empresas que atuam na área de Gestão de Energia Elétrica (geração, transmissão e distribuição); Saneamento Básico; Telecomunicações; Logística e Transportes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Recursos Hídricos, etc.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93E02F-AA1A-BE27-E273-2073E74507F7}"/>
              </a:ext>
            </a:extLst>
          </p:cNvPr>
          <p:cNvSpPr txBox="1"/>
          <p:nvPr/>
        </p:nvSpPr>
        <p:spPr>
          <a:xfrm>
            <a:off x="539552" y="149847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193637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540EEA8D-DE23-475F-8719-7289D430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6122516" cy="717341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ágrima 7">
            <a:extLst>
              <a:ext uri="{FF2B5EF4-FFF2-40B4-BE49-F238E27FC236}">
                <a16:creationId xmlns:a16="http://schemas.microsoft.com/office/drawing/2014/main" id="{43BDE83D-25FB-4C83-8282-5E976F1BDE8E}"/>
              </a:ext>
            </a:extLst>
          </p:cNvPr>
          <p:cNvSpPr/>
          <p:nvPr/>
        </p:nvSpPr>
        <p:spPr>
          <a:xfrm>
            <a:off x="6232908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11" descr="C:\Users\usuario\Documents\FATEC JACAREÍ\Logos\GEO-LOGO.png">
            <a:extLst>
              <a:ext uri="{FF2B5EF4-FFF2-40B4-BE49-F238E27FC236}">
                <a16:creationId xmlns:a16="http://schemas.microsoft.com/office/drawing/2014/main" id="{60F1CD57-9C33-47F3-9B82-B23BBD6B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245" y="178922"/>
            <a:ext cx="2268090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 descr="Descrição: barra_superior (color)">
            <a:extLst>
              <a:ext uri="{FF2B5EF4-FFF2-40B4-BE49-F238E27FC236}">
                <a16:creationId xmlns:a16="http://schemas.microsoft.com/office/drawing/2014/main" id="{5A1BA0EF-9E62-4AD2-92A9-EB131CD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79513" y="177994"/>
            <a:ext cx="2365732" cy="124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6F4D8F8-C7B3-4BBF-AFD6-3F7E8C0CBEE2}"/>
              </a:ext>
            </a:extLst>
          </p:cNvPr>
          <p:cNvSpPr/>
          <p:nvPr/>
        </p:nvSpPr>
        <p:spPr>
          <a:xfrm>
            <a:off x="337321" y="2619017"/>
            <a:ext cx="8806679" cy="375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Empresas privadas atuando no campo de vendas, e-commerce e marketing geográfico ou geomarketing;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Empresas na área de Tecnologias Aeroespacial e Náutica;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Empresas elaboradoras de estudos ambientais; climáticos e meteorológicos; 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Atuar como autônomo, prestando serviços de demarcação de propriedades urbanas e rurais, implantação de loteamentos, mapeamento e monitoramento de áreas verdes e interpretação de imagens de satélite;</a:t>
            </a:r>
          </a:p>
          <a:p>
            <a:pPr marL="342900" indent="-34290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pt-BR" sz="1900" dirty="0"/>
              <a:t>Órgãos públicos ligados às questões ambientais e de recursos naturais (Ministério do Meio Ambiente, INCRA, INPE, IBAMA, FUNAI, Instituto de Terras ITESP, Instituto Florestal, ANA, CETESB, Secretarias Estaduais e Municipais de Meio Ambiente, Institutos de Pesquisa, Autarquias, Fundações, etc.);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440DF7-6432-52D8-CC0B-185BB0F1AA6B}"/>
              </a:ext>
            </a:extLst>
          </p:cNvPr>
          <p:cNvSpPr txBox="1"/>
          <p:nvPr/>
        </p:nvSpPr>
        <p:spPr>
          <a:xfrm>
            <a:off x="539552" y="149847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MERCADO DE TRABALHO</a:t>
            </a:r>
          </a:p>
        </p:txBody>
      </p:sp>
    </p:spTree>
    <p:extLst>
      <p:ext uri="{BB962C8B-B14F-4D97-AF65-F5344CB8AC3E}">
        <p14:creationId xmlns:p14="http://schemas.microsoft.com/office/powerpoint/2010/main" val="287029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540EEA8D-DE23-475F-8719-7289D430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6122516" cy="7173416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ágrima 7">
            <a:extLst>
              <a:ext uri="{FF2B5EF4-FFF2-40B4-BE49-F238E27FC236}">
                <a16:creationId xmlns:a16="http://schemas.microsoft.com/office/drawing/2014/main" id="{43BDE83D-25FB-4C83-8282-5E976F1BDE8E}"/>
              </a:ext>
            </a:extLst>
          </p:cNvPr>
          <p:cNvSpPr/>
          <p:nvPr/>
        </p:nvSpPr>
        <p:spPr>
          <a:xfrm>
            <a:off x="6232908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11" descr="C:\Users\usuario\Documents\FATEC JACAREÍ\Logos\GEO-LOGO.png">
            <a:extLst>
              <a:ext uri="{FF2B5EF4-FFF2-40B4-BE49-F238E27FC236}">
                <a16:creationId xmlns:a16="http://schemas.microsoft.com/office/drawing/2014/main" id="{60F1CD57-9C33-47F3-9B82-B23BBD6B5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71" y="567234"/>
            <a:ext cx="2268090" cy="2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 descr="Descrição: barra_superior (color)">
            <a:extLst>
              <a:ext uri="{FF2B5EF4-FFF2-40B4-BE49-F238E27FC236}">
                <a16:creationId xmlns:a16="http://schemas.microsoft.com/office/drawing/2014/main" id="{5A1BA0EF-9E62-4AD2-92A9-EB131CD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79512" y="177993"/>
            <a:ext cx="2831569" cy="14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AB780B0-55E1-4458-9DC1-F7E2C0604C71}"/>
              </a:ext>
            </a:extLst>
          </p:cNvPr>
          <p:cNvSpPr txBox="1"/>
          <p:nvPr/>
        </p:nvSpPr>
        <p:spPr>
          <a:xfrm>
            <a:off x="2014594" y="2643106"/>
            <a:ext cx="28454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Curso credenciado:</a:t>
            </a:r>
          </a:p>
          <a:p>
            <a:endParaRPr lang="pt-BR" sz="2400" b="1" dirty="0"/>
          </a:p>
          <a:p>
            <a:r>
              <a:rPr lang="pt-BR" sz="2400" b="1" dirty="0"/>
              <a:t>CREA – Conselho Regional de Engenharia e </a:t>
            </a:r>
            <a:r>
              <a:rPr lang="pt-BR" sz="2400" b="1" dirty="0" err="1"/>
              <a:t>Agronomina</a:t>
            </a:r>
            <a:endParaRPr lang="pt-BR" sz="2400" b="1" dirty="0"/>
          </a:p>
          <a:p>
            <a:endParaRPr lang="pt-BR" sz="2400" b="1" dirty="0"/>
          </a:p>
        </p:txBody>
      </p:sp>
      <p:pic>
        <p:nvPicPr>
          <p:cNvPr id="11" name="Picture 2" descr="Resultado de imagem para crea">
            <a:extLst>
              <a:ext uri="{FF2B5EF4-FFF2-40B4-BE49-F238E27FC236}">
                <a16:creationId xmlns:a16="http://schemas.microsoft.com/office/drawing/2014/main" id="{083F7D6C-46D1-4445-936F-9712758C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8" y="3212976"/>
            <a:ext cx="1537917" cy="15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36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4" descr="http://www.centropaulasouza.sp.gov.br/imagens/Gerais/bullet_seta.gif">
            <a:extLst>
              <a:ext uri="{FF2B5EF4-FFF2-40B4-BE49-F238E27FC236}">
                <a16:creationId xmlns:a16="http://schemas.microsoft.com/office/drawing/2014/main" id="{8F1C3F4C-C22F-46F9-9139-4FB4BDF45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750345"/>
            <a:ext cx="64294" cy="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5" descr="http://www.centropaulasouza.sp.gov.br/imagens/Gerais/bullet_seta.gif">
            <a:extLst>
              <a:ext uri="{FF2B5EF4-FFF2-40B4-BE49-F238E27FC236}">
                <a16:creationId xmlns:a16="http://schemas.microsoft.com/office/drawing/2014/main" id="{9429D7B5-DCED-419A-A553-5F01F073F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750345"/>
            <a:ext cx="64294" cy="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6" descr="http://www.centropaulasouza.sp.gov.br/imagens/Gerais/bullet_seta.gif">
            <a:extLst>
              <a:ext uri="{FF2B5EF4-FFF2-40B4-BE49-F238E27FC236}">
                <a16:creationId xmlns:a16="http://schemas.microsoft.com/office/drawing/2014/main" id="{6175A691-A9A2-4FCB-9515-D461DE51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750345"/>
            <a:ext cx="64294" cy="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7" descr="http://www.centropaulasouza.sp.gov.br/imagens/Gerais/bullet_seta.gif">
            <a:extLst>
              <a:ext uri="{FF2B5EF4-FFF2-40B4-BE49-F238E27FC236}">
                <a16:creationId xmlns:a16="http://schemas.microsoft.com/office/drawing/2014/main" id="{DCA396D7-67B5-46D6-8FBD-D1C7D096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750345"/>
            <a:ext cx="64294" cy="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8" descr="http://www.centropaulasouza.sp.gov.br/imagens/Gerais/bullet_seta.gif">
            <a:extLst>
              <a:ext uri="{FF2B5EF4-FFF2-40B4-BE49-F238E27FC236}">
                <a16:creationId xmlns:a16="http://schemas.microsoft.com/office/drawing/2014/main" id="{09E6EDD4-D99C-46F2-97DC-A0671173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2750345"/>
            <a:ext cx="64294" cy="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CaixaDeTexto 8">
            <a:extLst>
              <a:ext uri="{FF2B5EF4-FFF2-40B4-BE49-F238E27FC236}">
                <a16:creationId xmlns:a16="http://schemas.microsoft.com/office/drawing/2014/main" id="{6B026D9B-0FC9-4F61-ACC9-45051C386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35" y="3098770"/>
            <a:ext cx="8073336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Projeta, desenvolve e testa software para múltiplas plataformas, aplicações em Nuvem e Internet das Coisas;</a:t>
            </a:r>
          </a:p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Seleciona e aplica conceitos, métodos e tecnologias de Linguagens de Programação, Banco de Dados e Engenharia de Software;</a:t>
            </a:r>
          </a:p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Segurança da Informação e Cibersegurança;</a:t>
            </a:r>
          </a:p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Inteligência Artificial;</a:t>
            </a:r>
          </a:p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Realiza análise estatística de dados para apoiar a tomada de decisão;</a:t>
            </a:r>
          </a:p>
          <a:p>
            <a:pPr marL="342900" indent="-342900" algn="just">
              <a:spcBef>
                <a:spcPct val="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pt-BR" sz="1900" dirty="0">
                <a:solidFill>
                  <a:schemeClr val="tx1"/>
                </a:solidFill>
                <a:latin typeface="+mn-lt"/>
              </a:rPr>
              <a:t>Coordena projetos e equipes de desenvolvimento de software. </a:t>
            </a:r>
            <a:endParaRPr lang="pt-BR" altLang="pt-BR" sz="1900" dirty="0">
              <a:solidFill>
                <a:schemeClr val="tx1"/>
              </a:solidFill>
              <a:latin typeface="+mn-lt"/>
            </a:endParaRP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Imagem 2" descr="Descrição: barra_superior (color)">
            <a:extLst>
              <a:ext uri="{FF2B5EF4-FFF2-40B4-BE49-F238E27FC236}">
                <a16:creationId xmlns:a16="http://schemas.microsoft.com/office/drawing/2014/main" id="{7A3C2603-900A-4FF8-97A9-6720B3FFA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ecnologia Roxo Imagens – Download Grátis no Freepik">
            <a:extLst>
              <a:ext uri="{FF2B5EF4-FFF2-40B4-BE49-F238E27FC236}">
                <a16:creationId xmlns:a16="http://schemas.microsoft.com/office/drawing/2014/main" id="{348B0E88-963A-7E92-33F7-06386981F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6" y="-34013"/>
            <a:ext cx="6396228" cy="7207942"/>
          </a:xfrm>
          <a:prstGeom prst="teardrop">
            <a:avLst>
              <a:gd name="adj" fmla="val 1023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ágrima 6">
            <a:extLst>
              <a:ext uri="{FF2B5EF4-FFF2-40B4-BE49-F238E27FC236}">
                <a16:creationId xmlns:a16="http://schemas.microsoft.com/office/drawing/2014/main" id="{51B33C10-AC93-0FEC-9DD8-0B98C6753855}"/>
              </a:ext>
            </a:extLst>
          </p:cNvPr>
          <p:cNvSpPr/>
          <p:nvPr/>
        </p:nvSpPr>
        <p:spPr>
          <a:xfrm>
            <a:off x="6421996" y="0"/>
            <a:ext cx="2726728" cy="2750345"/>
          </a:xfrm>
          <a:prstGeom prst="teardrop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018CA80-A549-2F13-1E41-6BC7E9C4CBD4}"/>
              </a:ext>
            </a:extLst>
          </p:cNvPr>
          <p:cNvGrpSpPr/>
          <p:nvPr/>
        </p:nvGrpSpPr>
        <p:grpSpPr>
          <a:xfrm>
            <a:off x="6804248" y="542045"/>
            <a:ext cx="2548542" cy="1476375"/>
            <a:chOff x="2699792" y="1166257"/>
            <a:chExt cx="2548542" cy="147637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5C25F6F-D88E-1F24-5B70-29A7C036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9792" y="1166257"/>
              <a:ext cx="2133600" cy="1476375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E87493E-C346-D63A-718B-4B2030AA397E}"/>
                </a:ext>
              </a:extLst>
            </p:cNvPr>
            <p:cNvSpPr txBox="1"/>
            <p:nvPr/>
          </p:nvSpPr>
          <p:spPr>
            <a:xfrm>
              <a:off x="3440420" y="1642834"/>
              <a:ext cx="1807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rgbClr val="800080"/>
                  </a:solidFill>
                  <a:latin typeface="Bahnschrift SemiLight Condensed" panose="020B0502040204020203" pitchFamily="34" charset="0"/>
                  <a:ea typeface="ADLaM Display" panose="020B0604020202020204" pitchFamily="2" charset="0"/>
                  <a:cs typeface="ADLaM Display" panose="020B0604020202020204" pitchFamily="2" charset="0"/>
                </a:rPr>
                <a:t>DSM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55BD39-8F2C-227F-3044-4FB208288F5C}"/>
              </a:ext>
            </a:extLst>
          </p:cNvPr>
          <p:cNvSpPr txBox="1"/>
          <p:nvPr/>
        </p:nvSpPr>
        <p:spPr>
          <a:xfrm>
            <a:off x="473828" y="1757527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PERFIL PROFISSIONAL</a:t>
            </a:r>
          </a:p>
        </p:txBody>
      </p:sp>
    </p:spTree>
    <p:extLst>
      <p:ext uri="{BB962C8B-B14F-4D97-AF65-F5344CB8AC3E}">
        <p14:creationId xmlns:p14="http://schemas.microsoft.com/office/powerpoint/2010/main" val="30297717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o ar livre, edifício, rua, grande&#10;&#10;Descrição gerada automaticamente">
            <a:extLst>
              <a:ext uri="{FF2B5EF4-FFF2-40B4-BE49-F238E27FC236}">
                <a16:creationId xmlns:a16="http://schemas.microsoft.com/office/drawing/2014/main" id="{91BEC0CF-46C8-4D34-9658-C78460A4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" r="545" b="1"/>
          <a:stretch/>
        </p:blipFill>
        <p:spPr>
          <a:xfrm>
            <a:off x="251520" y="1340768"/>
            <a:ext cx="9006963" cy="51435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m 2" descr="Descrição: barra_superior (color)">
            <a:extLst>
              <a:ext uri="{FF2B5EF4-FFF2-40B4-BE49-F238E27FC236}">
                <a16:creationId xmlns:a16="http://schemas.microsoft.com/office/drawing/2014/main" id="{D08785D3-9B4B-4229-9B18-AB8B180F2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70391" b="-1"/>
          <a:stretch/>
        </p:blipFill>
        <p:spPr bwMode="auto">
          <a:xfrm>
            <a:off x="5580112" y="1340768"/>
            <a:ext cx="2981029" cy="2761223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noFill/>
          <a:ln w="1587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12645B-92B1-D6DF-B5F1-59838117CE5A}"/>
              </a:ext>
            </a:extLst>
          </p:cNvPr>
          <p:cNvSpPr/>
          <p:nvPr/>
        </p:nvSpPr>
        <p:spPr>
          <a:xfrm>
            <a:off x="611559" y="146512"/>
            <a:ext cx="7949581" cy="95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FF0000"/>
                </a:solidFill>
              </a:rPr>
              <a:t>LABORATÓRIOS E INFRAESTRUTURA </a:t>
            </a:r>
          </a:p>
          <a:p>
            <a:pPr algn="ctr"/>
            <a:r>
              <a:rPr lang="pt-BR" sz="2800" b="1" dirty="0">
                <a:solidFill>
                  <a:srgbClr val="FF0000"/>
                </a:solidFill>
              </a:rPr>
              <a:t>PARA OS CURSOS</a:t>
            </a:r>
          </a:p>
        </p:txBody>
      </p:sp>
    </p:spTree>
    <p:extLst>
      <p:ext uri="{BB962C8B-B14F-4D97-AF65-F5344CB8AC3E}">
        <p14:creationId xmlns:p14="http://schemas.microsoft.com/office/powerpoint/2010/main" val="332581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F56116C-6487-4239-8EF5-04FD8A26E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" r="4876" b="19583"/>
          <a:stretch/>
        </p:blipFill>
        <p:spPr bwMode="auto">
          <a:xfrm>
            <a:off x="0" y="1681308"/>
            <a:ext cx="4479763" cy="50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imagem pode conter: 5 pessoas, texto que diz &quot;FATEC JACAREÍ NOVOTEC&quot;">
            <a:extLst>
              <a:ext uri="{FF2B5EF4-FFF2-40B4-BE49-F238E27FC236}">
                <a16:creationId xmlns:a16="http://schemas.microsoft.com/office/drawing/2014/main" id="{85115A2E-7EB5-434E-9B90-94EF5DE5A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r="5291" b="22361"/>
          <a:stretch/>
        </p:blipFill>
        <p:spPr bwMode="auto">
          <a:xfrm>
            <a:off x="4574934" y="1688391"/>
            <a:ext cx="4572000" cy="50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4E0425-5481-4803-822B-D10D71483362}"/>
              </a:ext>
            </a:extLst>
          </p:cNvPr>
          <p:cNvSpPr txBox="1"/>
          <p:nvPr/>
        </p:nvSpPr>
        <p:spPr>
          <a:xfrm>
            <a:off x="3307367" y="0"/>
            <a:ext cx="2713713" cy="100929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30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AUDITÓRIO</a:t>
            </a:r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58B52D5D-0C09-4B26-9B85-EEC6988EB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574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o interior, teto, mesa, balcão&#10;&#10;Descrição gerada automaticamente">
            <a:extLst>
              <a:ext uri="{FF2B5EF4-FFF2-40B4-BE49-F238E27FC236}">
                <a16:creationId xmlns:a16="http://schemas.microsoft.com/office/drawing/2014/main" id="{8C908A05-4F72-4F1B-9E98-8E60CF251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0" r="7844"/>
          <a:stretch/>
        </p:blipFill>
        <p:spPr>
          <a:xfrm>
            <a:off x="-22949" y="1714507"/>
            <a:ext cx="4571985" cy="5143493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A797A20-AEC9-4C13-A0CF-9F8B4CA7B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r="5358"/>
          <a:stretch/>
        </p:blipFill>
        <p:spPr bwMode="auto">
          <a:xfrm>
            <a:off x="4594966" y="1714506"/>
            <a:ext cx="4572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D651BCD-BB2D-4241-9A35-CD963C05A74C}"/>
              </a:ext>
            </a:extLst>
          </p:cNvPr>
          <p:cNvSpPr txBox="1"/>
          <p:nvPr/>
        </p:nvSpPr>
        <p:spPr>
          <a:xfrm>
            <a:off x="3419872" y="346617"/>
            <a:ext cx="4885248" cy="100929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8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LABORATÓRIO QUÍMICA AMBIENTAL</a:t>
            </a:r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359C502C-9E81-5A14-CA46-6493B9AA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2536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28F49F6-74C1-4698-BA65-A2CF5191F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r="2803"/>
          <a:stretch/>
        </p:blipFill>
        <p:spPr bwMode="auto">
          <a:xfrm>
            <a:off x="61661" y="1616388"/>
            <a:ext cx="4571985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14EDBAE-A766-4D62-9FEC-FF30272DF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r="10491"/>
          <a:stretch/>
        </p:blipFill>
        <p:spPr bwMode="auto">
          <a:xfrm>
            <a:off x="4716016" y="1597875"/>
            <a:ext cx="4572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52C0B58-5939-4C9B-9CA7-F9CAA4E35020}"/>
              </a:ext>
            </a:extLst>
          </p:cNvPr>
          <p:cNvSpPr txBox="1"/>
          <p:nvPr/>
        </p:nvSpPr>
        <p:spPr>
          <a:xfrm>
            <a:off x="1187624" y="101362"/>
            <a:ext cx="9118379" cy="100929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800" b="1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LABORATÓRIO MICROBIOLOGIA</a:t>
            </a:r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D1056EA4-BA87-C810-EEE3-7872CB0E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41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Nenhuma descrição de foto disponível.">
            <a:extLst>
              <a:ext uri="{FF2B5EF4-FFF2-40B4-BE49-F238E27FC236}">
                <a16:creationId xmlns:a16="http://schemas.microsoft.com/office/drawing/2014/main" id="{131C4095-D7BD-4067-AD21-AFD83785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15" y="1637484"/>
            <a:ext cx="4571985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A imagem pode conter: 1 pessoa">
            <a:extLst>
              <a:ext uri="{FF2B5EF4-FFF2-40B4-BE49-F238E27FC236}">
                <a16:creationId xmlns:a16="http://schemas.microsoft.com/office/drawing/2014/main" id="{FE981DC1-FFA0-4EB0-AF78-71385F3BC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7" r="264"/>
          <a:stretch/>
        </p:blipFill>
        <p:spPr bwMode="auto">
          <a:xfrm>
            <a:off x="4644008" y="1628800"/>
            <a:ext cx="4572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5248F9-8C63-44B8-A64F-9D4D024DDBB2}"/>
              </a:ext>
            </a:extLst>
          </p:cNvPr>
          <p:cNvSpPr txBox="1"/>
          <p:nvPr/>
        </p:nvSpPr>
        <p:spPr>
          <a:xfrm>
            <a:off x="2699792" y="97753"/>
            <a:ext cx="5904656" cy="100929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800" b="1" dirty="0">
                <a:solidFill>
                  <a:srgbClr val="080808"/>
                </a:solidFill>
                <a:ea typeface="+mj-ea"/>
                <a:cs typeface="+mj-cs"/>
              </a:rPr>
              <a:t>LABORATÓRIO BIOLOGIA</a:t>
            </a:r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84BF97BF-8E38-1E4D-C843-E6BF9845F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75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2613FA99-E31C-4594-97AF-5D3A03A05ACC}"/>
              </a:ext>
            </a:extLst>
          </p:cNvPr>
          <p:cNvSpPr/>
          <p:nvPr/>
        </p:nvSpPr>
        <p:spPr>
          <a:xfrm>
            <a:off x="1687618" y="2940000"/>
            <a:ext cx="7452320" cy="140220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8C03C8E5-800D-4DE4-8B15-63BBB645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251520" y="5853952"/>
            <a:ext cx="1800200" cy="100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32448CA-924C-4B34-BA7F-D9AB9EBCCC7F}"/>
              </a:ext>
            </a:extLst>
          </p:cNvPr>
          <p:cNvSpPr txBox="1"/>
          <p:nvPr/>
        </p:nvSpPr>
        <p:spPr>
          <a:xfrm>
            <a:off x="2230829" y="165943"/>
            <a:ext cx="7177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Universidades Públicas do Estado de São Paulo: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6C02188-F9A5-4D4C-BAA4-58F528FD85C5}"/>
              </a:ext>
            </a:extLst>
          </p:cNvPr>
          <p:cNvSpPr txBox="1"/>
          <p:nvPr/>
        </p:nvSpPr>
        <p:spPr>
          <a:xfrm>
            <a:off x="3280676" y="827470"/>
            <a:ext cx="59857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USP – Universidade de São Paulo</a:t>
            </a:r>
          </a:p>
          <a:p>
            <a:endParaRPr lang="pt-BR" sz="2400" dirty="0"/>
          </a:p>
          <a:p>
            <a:r>
              <a:rPr lang="pt-BR" sz="2400" dirty="0"/>
              <a:t>UNICAMP – Universidade de Campinas</a:t>
            </a:r>
          </a:p>
          <a:p>
            <a:endParaRPr lang="pt-BR" sz="2400" dirty="0"/>
          </a:p>
          <a:p>
            <a:r>
              <a:rPr lang="pt-BR" sz="2400" dirty="0"/>
              <a:t>UNESP – Universidade “Júlio de Mesquita Filho”</a:t>
            </a:r>
          </a:p>
          <a:p>
            <a:endParaRPr lang="pt-BR" sz="2400" dirty="0"/>
          </a:p>
          <a:p>
            <a:r>
              <a:rPr lang="pt-BR" sz="2400" dirty="0" err="1"/>
              <a:t>FATECs</a:t>
            </a:r>
            <a:r>
              <a:rPr lang="pt-BR" sz="2400" dirty="0"/>
              <a:t> – Faculdades de Tecnologia do Estado de São Paulo</a:t>
            </a:r>
          </a:p>
          <a:p>
            <a:endParaRPr lang="pt-BR" sz="2400" dirty="0"/>
          </a:p>
          <a:p>
            <a:r>
              <a:rPr lang="pt-BR" sz="2400" dirty="0"/>
              <a:t>UNIVESP – Universidade Virtual de São Paulo</a:t>
            </a:r>
          </a:p>
        </p:txBody>
      </p:sp>
      <p:pic>
        <p:nvPicPr>
          <p:cNvPr id="1026" name="Picture 2" descr="Resultado de imagem para ensino superior">
            <a:extLst>
              <a:ext uri="{FF2B5EF4-FFF2-40B4-BE49-F238E27FC236}">
                <a16:creationId xmlns:a16="http://schemas.microsoft.com/office/drawing/2014/main" id="{EB811292-82DD-4D47-A6B5-EEBBDFEDF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" y="213391"/>
            <a:ext cx="2201193" cy="148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USP">
            <a:extLst>
              <a:ext uri="{FF2B5EF4-FFF2-40B4-BE49-F238E27FC236}">
                <a16:creationId xmlns:a16="http://schemas.microsoft.com/office/drawing/2014/main" id="{A2A7A303-B1E6-48F4-A7DE-36621DDD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230" y="784086"/>
            <a:ext cx="748564" cy="5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UNICAMP">
            <a:extLst>
              <a:ext uri="{FF2B5EF4-FFF2-40B4-BE49-F238E27FC236}">
                <a16:creationId xmlns:a16="http://schemas.microsoft.com/office/drawing/2014/main" id="{4401F808-45E4-40C8-80E4-40178B4A0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850" y="1405439"/>
            <a:ext cx="645690" cy="5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m para UNESP">
            <a:extLst>
              <a:ext uri="{FF2B5EF4-FFF2-40B4-BE49-F238E27FC236}">
                <a16:creationId xmlns:a16="http://schemas.microsoft.com/office/drawing/2014/main" id="{A761C631-149E-4E7E-9243-0D750AF64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51" y="2325812"/>
            <a:ext cx="481605" cy="59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FATECS">
            <a:extLst>
              <a:ext uri="{FF2B5EF4-FFF2-40B4-BE49-F238E27FC236}">
                <a16:creationId xmlns:a16="http://schemas.microsoft.com/office/drawing/2014/main" id="{9ADE0C35-257D-402A-A06B-0D04DED14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2" y="3353589"/>
            <a:ext cx="1197758" cy="59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7DEA0BB-1246-454C-B700-E0B3B98623C7}"/>
              </a:ext>
            </a:extLst>
          </p:cNvPr>
          <p:cNvSpPr txBox="1"/>
          <p:nvPr/>
        </p:nvSpPr>
        <p:spPr>
          <a:xfrm>
            <a:off x="93056" y="5098618"/>
            <a:ext cx="9050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* Faculdades Isoladas Ex.: Faculdade de Medicina de Marília e Faculdade de Medicina de Rio Preto</a:t>
            </a:r>
          </a:p>
        </p:txBody>
      </p:sp>
      <p:pic>
        <p:nvPicPr>
          <p:cNvPr id="1040" name="Picture 16" descr="Resultado de imagem para univesp">
            <a:extLst>
              <a:ext uri="{FF2B5EF4-FFF2-40B4-BE49-F238E27FC236}">
                <a16:creationId xmlns:a16="http://schemas.microsoft.com/office/drawing/2014/main" id="{7C92D634-5CE7-45DF-A020-6F6E8609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49" y="4365929"/>
            <a:ext cx="1038245" cy="61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3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no interior, em pé, mesa&#10;&#10;Descrição gerada automaticamente">
            <a:extLst>
              <a:ext uri="{FF2B5EF4-FFF2-40B4-BE49-F238E27FC236}">
                <a16:creationId xmlns:a16="http://schemas.microsoft.com/office/drawing/2014/main" id="{2BE0961E-EAB2-47A5-A0E5-1F9439AE4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02" r="10398"/>
          <a:stretch/>
        </p:blipFill>
        <p:spPr>
          <a:xfrm>
            <a:off x="-63092" y="1556792"/>
            <a:ext cx="4571985" cy="5143493"/>
          </a:xfrm>
          <a:prstGeom prst="rect">
            <a:avLst/>
          </a:prstGeom>
        </p:spPr>
      </p:pic>
      <p:pic>
        <p:nvPicPr>
          <p:cNvPr id="3" name="Imagem 2" descr="Uma imagem contendo pessoa, no interior, homem, em pé&#10;&#10;Descrição gerada automaticamente">
            <a:extLst>
              <a:ext uri="{FF2B5EF4-FFF2-40B4-BE49-F238E27FC236}">
                <a16:creationId xmlns:a16="http://schemas.microsoft.com/office/drawing/2014/main" id="{D906CA45-2568-4598-9028-B8B91A1FE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0" r="41040"/>
          <a:stretch/>
        </p:blipFill>
        <p:spPr>
          <a:xfrm>
            <a:off x="4563326" y="1556792"/>
            <a:ext cx="4572000" cy="514349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3DC7921-5F9C-4758-9095-6BA6C6964E67}"/>
              </a:ext>
            </a:extLst>
          </p:cNvPr>
          <p:cNvSpPr txBox="1">
            <a:spLocks/>
          </p:cNvSpPr>
          <p:nvPr/>
        </p:nvSpPr>
        <p:spPr>
          <a:xfrm>
            <a:off x="3923928" y="332656"/>
            <a:ext cx="4381192" cy="1009290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450"/>
              </a:spcAft>
            </a:pPr>
            <a:r>
              <a:rPr lang="en-US" sz="2700" b="1" dirty="0">
                <a:solidFill>
                  <a:srgbClr val="080808"/>
                </a:solidFill>
              </a:rPr>
              <a:t>LABORATÓRIO ECOLOGIA</a:t>
            </a:r>
          </a:p>
        </p:txBody>
      </p:sp>
      <p:pic>
        <p:nvPicPr>
          <p:cNvPr id="2" name="Imagem 2" descr="Descrição: barra_superior (color)">
            <a:extLst>
              <a:ext uri="{FF2B5EF4-FFF2-40B4-BE49-F238E27FC236}">
                <a16:creationId xmlns:a16="http://schemas.microsoft.com/office/drawing/2014/main" id="{680147A3-D120-4363-E4A3-36259D8FF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68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EDA199E-DFDE-451B-B3D7-0BEF9BEDB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9"/>
          <a:stretch/>
        </p:blipFill>
        <p:spPr bwMode="auto">
          <a:xfrm>
            <a:off x="-12230" y="1772816"/>
            <a:ext cx="4501244" cy="49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5697F3-8D45-4A3F-8B5F-866A71A3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14" y="1772817"/>
            <a:ext cx="4410503" cy="47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46B369-E9B1-93AD-A522-D14C7D295C5F}"/>
              </a:ext>
            </a:extLst>
          </p:cNvPr>
          <p:cNvSpPr txBox="1"/>
          <p:nvPr/>
        </p:nvSpPr>
        <p:spPr>
          <a:xfrm>
            <a:off x="2911093" y="425203"/>
            <a:ext cx="65527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LABORATÓRIO GEOCIÊNCIAS E ANÁLISES AMBIENTAIS</a:t>
            </a:r>
          </a:p>
        </p:txBody>
      </p:sp>
      <p:pic>
        <p:nvPicPr>
          <p:cNvPr id="4" name="Imagem 2" descr="Descrição: barra_superior (color)">
            <a:extLst>
              <a:ext uri="{FF2B5EF4-FFF2-40B4-BE49-F238E27FC236}">
                <a16:creationId xmlns:a16="http://schemas.microsoft.com/office/drawing/2014/main" id="{FE1845BE-BDC4-F6E9-E01F-C2B6E4B6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60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imagem pode conter: 3 pessoas">
            <a:extLst>
              <a:ext uri="{FF2B5EF4-FFF2-40B4-BE49-F238E27FC236}">
                <a16:creationId xmlns:a16="http://schemas.microsoft.com/office/drawing/2014/main" id="{D637EE59-8A35-4CF9-8D03-D268D2CC9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7" t="2996" r="2247" b="17304"/>
          <a:stretch/>
        </p:blipFill>
        <p:spPr bwMode="auto">
          <a:xfrm>
            <a:off x="-114550" y="1616944"/>
            <a:ext cx="4877657" cy="520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imagem pode conter: 1 pessoa">
            <a:extLst>
              <a:ext uri="{FF2B5EF4-FFF2-40B4-BE49-F238E27FC236}">
                <a16:creationId xmlns:a16="http://schemas.microsoft.com/office/drawing/2014/main" id="{9422B0AE-2BEF-41D0-89CB-57A11E96A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4" t="10487" r="14244"/>
          <a:stretch/>
        </p:blipFill>
        <p:spPr bwMode="auto">
          <a:xfrm>
            <a:off x="4860033" y="1616944"/>
            <a:ext cx="4216532" cy="51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2060B1-533E-4F25-8A6F-87AB28970A09}"/>
              </a:ext>
            </a:extLst>
          </p:cNvPr>
          <p:cNvSpPr txBox="1"/>
          <p:nvPr/>
        </p:nvSpPr>
        <p:spPr>
          <a:xfrm>
            <a:off x="3707904" y="476672"/>
            <a:ext cx="4715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80808"/>
                </a:solidFill>
              </a:rPr>
              <a:t>LABORATÓRIO TOPOGRAFIA</a:t>
            </a:r>
          </a:p>
        </p:txBody>
      </p:sp>
      <p:pic>
        <p:nvPicPr>
          <p:cNvPr id="6" name="Imagem 2" descr="Descrição: barra_superior (color)">
            <a:extLst>
              <a:ext uri="{FF2B5EF4-FFF2-40B4-BE49-F238E27FC236}">
                <a16:creationId xmlns:a16="http://schemas.microsoft.com/office/drawing/2014/main" id="{827F0FE1-C620-D778-5567-8FADE2FB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08656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CEB7C4A9-33BC-471D-5EBD-B42CBE76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1DF17D7-8E30-4DD5-8DEE-2318E9F0A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5319" r="21429" b="28239"/>
          <a:stretch/>
        </p:blipFill>
        <p:spPr>
          <a:xfrm>
            <a:off x="2187119" y="1585892"/>
            <a:ext cx="4769762" cy="50135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B3D588-06CF-44E2-A520-ADE2FB11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238122"/>
            <a:ext cx="8712968" cy="1009290"/>
          </a:xfrm>
          <a:noFill/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rgbClr val="080808"/>
                </a:solidFill>
                <a:latin typeface="+mn-lt"/>
              </a:rPr>
              <a:t>LABORATÓRIO DESENHO TÉCNICO</a:t>
            </a:r>
          </a:p>
        </p:txBody>
      </p:sp>
    </p:spTree>
    <p:extLst>
      <p:ext uri="{BB962C8B-B14F-4D97-AF65-F5344CB8AC3E}">
        <p14:creationId xmlns:p14="http://schemas.microsoft.com/office/powerpoint/2010/main" val="257327622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2C06810F-C027-4EC3-9A17-453BD0CD6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r="7021"/>
          <a:stretch/>
        </p:blipFill>
        <p:spPr bwMode="auto">
          <a:xfrm>
            <a:off x="15" y="1631096"/>
            <a:ext cx="4571985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 imagem pode conter: uma ou mais pessoas, pessoas sentadas e área interna">
            <a:extLst>
              <a:ext uri="{FF2B5EF4-FFF2-40B4-BE49-F238E27FC236}">
                <a16:creationId xmlns:a16="http://schemas.microsoft.com/office/drawing/2014/main" id="{93012BED-9424-4E24-8B2B-A926AA47E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-518" b="20000"/>
          <a:stretch/>
        </p:blipFill>
        <p:spPr bwMode="auto">
          <a:xfrm flipH="1">
            <a:off x="4572000" y="1631095"/>
            <a:ext cx="4571985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B3D588-06CF-44E2-A520-ADE2FB11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403439"/>
            <a:ext cx="8640960" cy="432048"/>
          </a:xfrm>
          <a:noFill/>
        </p:spPr>
        <p:txBody>
          <a:bodyPr vert="horz" lIns="68580" tIns="34290" rIns="68580" bIns="3429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080808"/>
                </a:solidFill>
              </a:rPr>
              <a:t>LABORATÓRIOS INFORMÁTICA E</a:t>
            </a:r>
            <a:br>
              <a:rPr lang="en-US" sz="2400" b="1" dirty="0">
                <a:solidFill>
                  <a:srgbClr val="080808"/>
                </a:solidFill>
              </a:rPr>
            </a:br>
            <a:r>
              <a:rPr lang="en-US" sz="2400" b="1" dirty="0">
                <a:solidFill>
                  <a:srgbClr val="080808"/>
                </a:solidFill>
              </a:rPr>
              <a:t>GEOPROCESSAMENTO</a:t>
            </a:r>
          </a:p>
        </p:txBody>
      </p:sp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7E7DCD83-94E6-633C-BD19-B7A3B91ED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0" y="100857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15032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64AEBDAB-48E3-43DB-A45D-192315985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4716016" y="1682893"/>
            <a:ext cx="4571985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BA10D1D8-E225-4259-A1ED-CE4D0D0C5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r="7166"/>
          <a:stretch/>
        </p:blipFill>
        <p:spPr bwMode="auto">
          <a:xfrm>
            <a:off x="8523" y="1682894"/>
            <a:ext cx="4572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EFF688D-0CD8-B509-A0AD-E7355CD1ACF1}"/>
              </a:ext>
            </a:extLst>
          </p:cNvPr>
          <p:cNvSpPr txBox="1">
            <a:spLocks/>
          </p:cNvSpPr>
          <p:nvPr/>
        </p:nvSpPr>
        <p:spPr>
          <a:xfrm>
            <a:off x="1187624" y="630417"/>
            <a:ext cx="9217024" cy="220845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80808"/>
                </a:solidFill>
              </a:rPr>
              <a:t>LABORATÓRIOS INFORMÁTICA E</a:t>
            </a:r>
            <a:br>
              <a:rPr lang="en-US" sz="2400" b="1" dirty="0">
                <a:solidFill>
                  <a:srgbClr val="080808"/>
                </a:solidFill>
              </a:rPr>
            </a:br>
            <a:r>
              <a:rPr lang="en-US" sz="2400" b="1" dirty="0">
                <a:solidFill>
                  <a:srgbClr val="080808"/>
                </a:solidFill>
              </a:rPr>
              <a:t>GEOPROCESSAMENTO</a:t>
            </a:r>
          </a:p>
        </p:txBody>
      </p:sp>
      <p:pic>
        <p:nvPicPr>
          <p:cNvPr id="6" name="Imagem 2" descr="Descrição: barra_superior (color)">
            <a:extLst>
              <a:ext uri="{FF2B5EF4-FFF2-40B4-BE49-F238E27FC236}">
                <a16:creationId xmlns:a16="http://schemas.microsoft.com/office/drawing/2014/main" id="{01891071-DC93-294E-E7CF-DBA915B0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87356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F19FB6BC-3BDF-4498-960A-D7625087F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26" y="1562331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A imagem pode conter: área interna">
            <a:extLst>
              <a:ext uri="{FF2B5EF4-FFF2-40B4-BE49-F238E27FC236}">
                <a16:creationId xmlns:a16="http://schemas.microsoft.com/office/drawing/2014/main" id="{FB18F936-37D1-4EBB-8E14-785E51C04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12" y="2705015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2" descr="Descrição: barra_superior (color)">
            <a:extLst>
              <a:ext uri="{FF2B5EF4-FFF2-40B4-BE49-F238E27FC236}">
                <a16:creationId xmlns:a16="http://schemas.microsoft.com/office/drawing/2014/main" id="{BCD880B7-BCCF-BB56-FB05-DA4EE7D5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20071" y="116632"/>
            <a:ext cx="2791022" cy="146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9A110FAA-46CE-EE78-4409-E5A0614E2284}"/>
              </a:ext>
            </a:extLst>
          </p:cNvPr>
          <p:cNvSpPr txBox="1">
            <a:spLocks/>
          </p:cNvSpPr>
          <p:nvPr/>
        </p:nvSpPr>
        <p:spPr>
          <a:xfrm>
            <a:off x="1187624" y="630417"/>
            <a:ext cx="9217024" cy="220845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80808"/>
                </a:solidFill>
              </a:rPr>
              <a:t>BIBLIOTECA</a:t>
            </a:r>
          </a:p>
        </p:txBody>
      </p:sp>
    </p:spTree>
    <p:extLst>
      <p:ext uri="{BB962C8B-B14F-4D97-AF65-F5344CB8AC3E}">
        <p14:creationId xmlns:p14="http://schemas.microsoft.com/office/powerpoint/2010/main" val="176325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140EB3-1B30-443B-874B-BA6D5CEBB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8" t="27960" r="41431" b="10972"/>
          <a:stretch/>
        </p:blipFill>
        <p:spPr>
          <a:xfrm>
            <a:off x="1" y="857250"/>
            <a:ext cx="3394019" cy="2556746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36FB374-181B-4888-9749-C070A1DD1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1" r="-1" b="32122"/>
          <a:stretch/>
        </p:blipFill>
        <p:spPr bwMode="auto">
          <a:xfrm>
            <a:off x="5033775" y="857250"/>
            <a:ext cx="3860263" cy="255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nhuma descrição de foto disponível.">
            <a:extLst>
              <a:ext uri="{FF2B5EF4-FFF2-40B4-BE49-F238E27FC236}">
                <a16:creationId xmlns:a16="http://schemas.microsoft.com/office/drawing/2014/main" id="{25C86832-F21B-48A3-B3FD-B47F5BE8D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t="38663" r="2" b="22665"/>
          <a:stretch/>
        </p:blipFill>
        <p:spPr bwMode="auto">
          <a:xfrm>
            <a:off x="1" y="3444005"/>
            <a:ext cx="3226877" cy="255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C0CF709-00FE-4EA5-8B44-0FB704886908}"/>
              </a:ext>
            </a:extLst>
          </p:cNvPr>
          <p:cNvSpPr txBox="1">
            <a:spLocks/>
          </p:cNvSpPr>
          <p:nvPr/>
        </p:nvSpPr>
        <p:spPr>
          <a:xfrm>
            <a:off x="3424665" y="1052736"/>
            <a:ext cx="1598722" cy="169306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450"/>
              </a:spcAft>
            </a:pPr>
            <a:r>
              <a:rPr lang="en-US" sz="2100" b="1" dirty="0"/>
              <a:t>AULAS PRÁTICAS </a:t>
            </a:r>
          </a:p>
          <a:p>
            <a:pPr algn="ctr">
              <a:spcAft>
                <a:spcPts val="450"/>
              </a:spcAft>
            </a:pPr>
            <a:r>
              <a:rPr lang="en-US" sz="2100" b="1" dirty="0"/>
              <a:t>E EM CAMPO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25B4C5A-1A10-4C0F-BC02-274EE9417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8" t="17079" r="40300" b="22997"/>
          <a:stretch/>
        </p:blipFill>
        <p:spPr>
          <a:xfrm>
            <a:off x="3226877" y="3444005"/>
            <a:ext cx="3182931" cy="255674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1F27B22-895D-86CB-5D76-EEE4C83C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6409808" y="3448402"/>
            <a:ext cx="2467414" cy="258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3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CD75DAC-CC5C-4965-A8EB-DD987B4FB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6" y="3412023"/>
            <a:ext cx="2774384" cy="25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 imagem pode conter: 6 pessoas, pessoas sorrindo">
            <a:extLst>
              <a:ext uri="{FF2B5EF4-FFF2-40B4-BE49-F238E27FC236}">
                <a16:creationId xmlns:a16="http://schemas.microsoft.com/office/drawing/2014/main" id="{9E96A6F1-BC99-4BAB-AC51-8B19F87A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90" y="3441902"/>
            <a:ext cx="2764632" cy="250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 imagem pode conter: texto que diz &quot;cpS 1969-2019 50 anos Fatec Centro Faculdade de Tecnologia Paula Souza Jacareí ခ AEG Museu da Energia Salesópolis&quot;">
            <a:extLst>
              <a:ext uri="{FF2B5EF4-FFF2-40B4-BE49-F238E27FC236}">
                <a16:creationId xmlns:a16="http://schemas.microsoft.com/office/drawing/2014/main" id="{F9CA9075-329A-48AC-A9EF-6F29D7D1C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90" y="857251"/>
            <a:ext cx="2890610" cy="25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0E84088-3360-4598-88FC-B87ED161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6" y="883298"/>
            <a:ext cx="2774384" cy="24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DD0702D-6C9D-46C2-92F4-36EA364A4AF1}"/>
              </a:ext>
            </a:extLst>
          </p:cNvPr>
          <p:cNvSpPr txBox="1"/>
          <p:nvPr/>
        </p:nvSpPr>
        <p:spPr>
          <a:xfrm>
            <a:off x="747445" y="1650929"/>
            <a:ext cx="22500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300" b="1" dirty="0"/>
              <a:t>VISITAS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6AF43B-98F5-473D-807C-E372F50824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78" t="21873" r="39914" b="5468"/>
          <a:stretch/>
        </p:blipFill>
        <p:spPr>
          <a:xfrm>
            <a:off x="6449" y="3349738"/>
            <a:ext cx="2991037" cy="25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>
            <a:extLst>
              <a:ext uri="{FF2B5EF4-FFF2-40B4-BE49-F238E27FC236}">
                <a16:creationId xmlns:a16="http://schemas.microsoft.com/office/drawing/2014/main" id="{D1B3C421-F958-4470-A9EC-99F9D4F2E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33" y="85725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05A3CEE-7936-480B-B818-1D4202DF0EE2}"/>
              </a:ext>
            </a:extLst>
          </p:cNvPr>
          <p:cNvSpPr txBox="1"/>
          <p:nvPr/>
        </p:nvSpPr>
        <p:spPr>
          <a:xfrm>
            <a:off x="558544" y="841545"/>
            <a:ext cx="212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PROJETOS</a:t>
            </a:r>
          </a:p>
        </p:txBody>
      </p:sp>
      <p:pic>
        <p:nvPicPr>
          <p:cNvPr id="5122" name="Picture 2" descr="A imagem pode conter: 4 pessoas, pessoas sentadas e comida, texto que diz &quot;#vemprafatecjacarei FATEC JACAREI Projeto de Extensão ECOFICINAS&quot;">
            <a:extLst>
              <a:ext uri="{FF2B5EF4-FFF2-40B4-BE49-F238E27FC236}">
                <a16:creationId xmlns:a16="http://schemas.microsoft.com/office/drawing/2014/main" id="{C55AF3C0-BE70-4190-A2E0-E1A9D6323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28" y="4153651"/>
            <a:ext cx="2571751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B6125E7-1EC0-4AD8-ADDA-D142421EF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1"/>
          <a:stretch/>
        </p:blipFill>
        <p:spPr bwMode="auto">
          <a:xfrm>
            <a:off x="3536623" y="3817195"/>
            <a:ext cx="2716350" cy="18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enhuma descrição de foto disponível.">
            <a:extLst>
              <a:ext uri="{FF2B5EF4-FFF2-40B4-BE49-F238E27FC236}">
                <a16:creationId xmlns:a16="http://schemas.microsoft.com/office/drawing/2014/main" id="{4CD65CD7-2BCC-4002-9204-54A01314A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1"/>
          <a:stretch/>
        </p:blipFill>
        <p:spPr bwMode="auto">
          <a:xfrm>
            <a:off x="5603148" y="4323301"/>
            <a:ext cx="3433348" cy="205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AB106F-9968-4548-B1E3-9F9DBA51C4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904" t="17678" r="40337" b="24494"/>
          <a:stretch/>
        </p:blipFill>
        <p:spPr>
          <a:xfrm>
            <a:off x="3118849" y="548680"/>
            <a:ext cx="3134123" cy="249212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DDBCF4C-0481-4187-8CC8-CA3F8D7DB9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714" t="17378" r="43202" b="12959"/>
          <a:stretch/>
        </p:blipFill>
        <p:spPr>
          <a:xfrm>
            <a:off x="336220" y="1628800"/>
            <a:ext cx="2571750" cy="24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0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crição: barra_superior (color)">
            <a:extLst>
              <a:ext uri="{FF2B5EF4-FFF2-40B4-BE49-F238E27FC236}">
                <a16:creationId xmlns:a16="http://schemas.microsoft.com/office/drawing/2014/main" id="{465DC7BA-EA2D-4B80-A386-BBDAC22B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251520" y="5853952"/>
            <a:ext cx="1800200" cy="100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65B6FB2-60E3-462D-AAD4-ED46D7C72EDA}"/>
              </a:ext>
            </a:extLst>
          </p:cNvPr>
          <p:cNvSpPr txBox="1"/>
          <p:nvPr/>
        </p:nvSpPr>
        <p:spPr>
          <a:xfrm>
            <a:off x="1979712" y="3402866"/>
            <a:ext cx="73670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Mais de 70 cursos Superiores de Tecnologia em diferentes áreas de formação</a:t>
            </a:r>
          </a:p>
        </p:txBody>
      </p:sp>
      <p:sp>
        <p:nvSpPr>
          <p:cNvPr id="6" name="Lágrima 5">
            <a:extLst>
              <a:ext uri="{FF2B5EF4-FFF2-40B4-BE49-F238E27FC236}">
                <a16:creationId xmlns:a16="http://schemas.microsoft.com/office/drawing/2014/main" id="{3B9E7AF3-07EC-4630-9142-7CF3E75B2808}"/>
              </a:ext>
            </a:extLst>
          </p:cNvPr>
          <p:cNvSpPr/>
          <p:nvPr/>
        </p:nvSpPr>
        <p:spPr>
          <a:xfrm>
            <a:off x="2812303" y="102159"/>
            <a:ext cx="6131024" cy="2880320"/>
          </a:xfrm>
          <a:prstGeom prst="teardrop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As Faculdades de Tecnologia do Estado de São Paulo são mantidas pelo Centro Paula Souza, apresentando no Estado de São Paulo 78 </a:t>
            </a:r>
            <a:r>
              <a:rPr lang="pt-BR" sz="2400" dirty="0" err="1">
                <a:solidFill>
                  <a:schemeClr val="tx1"/>
                </a:solidFill>
              </a:rPr>
              <a:t>FATECs</a:t>
            </a:r>
            <a:r>
              <a:rPr lang="pt-BR" sz="2400" dirty="0">
                <a:solidFill>
                  <a:schemeClr val="tx1"/>
                </a:solidFill>
              </a:rPr>
              <a:t> em diferentes municípios</a:t>
            </a:r>
          </a:p>
        </p:txBody>
      </p:sp>
      <p:sp>
        <p:nvSpPr>
          <p:cNvPr id="7" name="Seta: Curva para a Direita 6">
            <a:extLst>
              <a:ext uri="{FF2B5EF4-FFF2-40B4-BE49-F238E27FC236}">
                <a16:creationId xmlns:a16="http://schemas.microsoft.com/office/drawing/2014/main" id="{D236AB77-744D-4E98-9549-66FD6BA1B8FF}"/>
              </a:ext>
            </a:extLst>
          </p:cNvPr>
          <p:cNvSpPr/>
          <p:nvPr/>
        </p:nvSpPr>
        <p:spPr>
          <a:xfrm>
            <a:off x="1310263" y="2016184"/>
            <a:ext cx="1338897" cy="1932590"/>
          </a:xfrm>
          <a:prstGeom prst="curvedRightArrow">
            <a:avLst>
              <a:gd name="adj1" fmla="val 25000"/>
              <a:gd name="adj2" fmla="val 50000"/>
              <a:gd name="adj3" fmla="val 60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0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5F7CBDC-9E52-DB67-0B19-6DCC1E5C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39396"/>
            <a:ext cx="8928992" cy="597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escrição: barra_superior (color)">
            <a:extLst>
              <a:ext uri="{FF2B5EF4-FFF2-40B4-BE49-F238E27FC236}">
                <a16:creationId xmlns:a16="http://schemas.microsoft.com/office/drawing/2014/main" id="{5A1BA0EF-9E62-4AD2-92A9-EB131CD6E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88817" y="88088"/>
            <a:ext cx="2831569" cy="149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F037E1C-2F89-4532-9313-A12DF0A37E8A}"/>
              </a:ext>
            </a:extLst>
          </p:cNvPr>
          <p:cNvSpPr txBox="1"/>
          <p:nvPr/>
        </p:nvSpPr>
        <p:spPr>
          <a:xfrm>
            <a:off x="1593882" y="5167572"/>
            <a:ext cx="7704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VENHA ESTUDAR EM UMA INSTITUIÇÃO PÚBLICA DE QUALIDADE!</a:t>
            </a:r>
          </a:p>
          <a:p>
            <a:pPr algn="ctr"/>
            <a:r>
              <a:rPr lang="pt-BR" sz="3200" dirty="0"/>
              <a:t>VENHA ESTUDAR NA FATEC JACAREÍ!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F76F60-C1ED-4FBC-B837-4F32CEFEF08E}"/>
              </a:ext>
            </a:extLst>
          </p:cNvPr>
          <p:cNvSpPr txBox="1"/>
          <p:nvPr/>
        </p:nvSpPr>
        <p:spPr>
          <a:xfrm>
            <a:off x="194557" y="1505031"/>
            <a:ext cx="869896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VESTIBULAR FATEC</a:t>
            </a:r>
          </a:p>
          <a:p>
            <a:r>
              <a:rPr lang="pt-BR" sz="3200" dirty="0">
                <a:hlinkClick r:id="rId3"/>
              </a:rPr>
              <a:t>www.vestibularfatec.com.br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Inscrição para isenção da taxa até 13/10/2023</a:t>
            </a:r>
          </a:p>
          <a:p>
            <a:r>
              <a:rPr lang="pt-BR" sz="3200" dirty="0"/>
              <a:t>Inscrição ao Vestibular de 16/10/2023 até  12/12/2023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029D4A4-0CED-4151-892D-09E3F46A0245}"/>
              </a:ext>
            </a:extLst>
          </p:cNvPr>
          <p:cNvSpPr/>
          <p:nvPr/>
        </p:nvSpPr>
        <p:spPr>
          <a:xfrm rot="20365663">
            <a:off x="4682355" y="383214"/>
            <a:ext cx="3801777" cy="129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PONTUAÇÃO ACRESCIDA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10% ESCOLA PÚBLICA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3% AFRODESCENTENTES</a:t>
            </a:r>
          </a:p>
        </p:txBody>
      </p:sp>
      <p:pic>
        <p:nvPicPr>
          <p:cNvPr id="12" name="Picture 2" descr="Imagem relacionada">
            <a:extLst>
              <a:ext uri="{FF2B5EF4-FFF2-40B4-BE49-F238E27FC236}">
                <a16:creationId xmlns:a16="http://schemas.microsoft.com/office/drawing/2014/main" id="{088E7FCA-D07C-4D21-AA75-682C9F085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75" y="4482692"/>
            <a:ext cx="1574482" cy="22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o ar livre, edifício, rua, grande&#10;&#10;Descrição gerada automaticamente">
            <a:extLst>
              <a:ext uri="{FF2B5EF4-FFF2-40B4-BE49-F238E27FC236}">
                <a16:creationId xmlns:a16="http://schemas.microsoft.com/office/drawing/2014/main" id="{91BEC0CF-46C8-4D34-9658-C78460A4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" r="545" b="1"/>
          <a:stretch/>
        </p:blipFill>
        <p:spPr>
          <a:xfrm>
            <a:off x="141146" y="548680"/>
            <a:ext cx="6087038" cy="612068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Imagem 2" descr="Descrição: barra_superior (color)">
            <a:extLst>
              <a:ext uri="{FF2B5EF4-FFF2-40B4-BE49-F238E27FC236}">
                <a16:creationId xmlns:a16="http://schemas.microsoft.com/office/drawing/2014/main" id="{D08785D3-9B4B-4229-9B18-AB8B180F2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8" r="70391" b="-1"/>
          <a:stretch/>
        </p:blipFill>
        <p:spPr bwMode="auto">
          <a:xfrm>
            <a:off x="323528" y="857250"/>
            <a:ext cx="2257865" cy="1995002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noFill/>
          <a:ln w="1587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5F36A78-B397-4F76-BF4E-403612DEA662}"/>
              </a:ext>
            </a:extLst>
          </p:cNvPr>
          <p:cNvSpPr/>
          <p:nvPr/>
        </p:nvSpPr>
        <p:spPr>
          <a:xfrm>
            <a:off x="4837369" y="1818278"/>
            <a:ext cx="4048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https://www.facebook.com/jacareifatec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746" name="Picture 2" descr="Resultado de imagem para símbolo do facebook">
            <a:extLst>
              <a:ext uri="{FF2B5EF4-FFF2-40B4-BE49-F238E27FC236}">
                <a16:creationId xmlns:a16="http://schemas.microsoft.com/office/drawing/2014/main" id="{387DB011-0A67-47D5-9992-61BA333E6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80" y="1688468"/>
            <a:ext cx="628952" cy="6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Instagram Logo - PNG e Vetor - Download de Logo">
            <a:extLst>
              <a:ext uri="{FF2B5EF4-FFF2-40B4-BE49-F238E27FC236}">
                <a16:creationId xmlns:a16="http://schemas.microsoft.com/office/drawing/2014/main" id="{9C2F30C9-8325-4174-9786-E63C81F3F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50" y="3565039"/>
            <a:ext cx="691406" cy="67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8859117-753F-415D-977D-0A6C40757147}"/>
              </a:ext>
            </a:extLst>
          </p:cNvPr>
          <p:cNvSpPr/>
          <p:nvPr/>
        </p:nvSpPr>
        <p:spPr>
          <a:xfrm>
            <a:off x="4244886" y="1111005"/>
            <a:ext cx="35235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100" b="1" dirty="0"/>
              <a:t>site: www.fatecjacarei.com.br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6EEA4F-A870-4572-B23E-0C426AD42C51}"/>
              </a:ext>
            </a:extLst>
          </p:cNvPr>
          <p:cNvSpPr/>
          <p:nvPr/>
        </p:nvSpPr>
        <p:spPr>
          <a:xfrm>
            <a:off x="4237775" y="605825"/>
            <a:ext cx="37292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altLang="pt-BR" sz="2100" b="1" dirty="0"/>
              <a:t>e-mail: f258acad@cps.sp.gov.br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46594A-82E0-ABB8-91DE-8B39D9FF4CCE}"/>
              </a:ext>
            </a:extLst>
          </p:cNvPr>
          <p:cNvSpPr txBox="1"/>
          <p:nvPr/>
        </p:nvSpPr>
        <p:spPr>
          <a:xfrm>
            <a:off x="4591876" y="4924577"/>
            <a:ext cx="4293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Fatec Jacareí</a:t>
            </a:r>
          </a:p>
          <a:p>
            <a:r>
              <a:rPr lang="pt-BR" dirty="0">
                <a:hlinkClick r:id="rId7"/>
              </a:rPr>
              <a:t>https://www.linkedin.com/in/</a:t>
            </a:r>
            <a:r>
              <a:rPr lang="pt-BR" dirty="0" err="1">
                <a:hlinkClick r:id="rId7"/>
              </a:rPr>
              <a:t>fatec-jacareí</a:t>
            </a:r>
            <a:r>
              <a:rPr lang="pt-BR" dirty="0"/>
              <a:t> </a:t>
            </a:r>
          </a:p>
        </p:txBody>
      </p:sp>
      <p:pic>
        <p:nvPicPr>
          <p:cNvPr id="14338" name="Picture 2" descr="Logo Linkedin - Vetores e Arquivos PSD Grátis para Download">
            <a:extLst>
              <a:ext uri="{FF2B5EF4-FFF2-40B4-BE49-F238E27FC236}">
                <a16:creationId xmlns:a16="http://schemas.microsoft.com/office/drawing/2014/main" id="{D3058E3A-352D-D215-DEB9-F18465B7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10" y="4914543"/>
            <a:ext cx="628952" cy="62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89F9A88-45F4-6681-0F88-DB35D650207E}"/>
              </a:ext>
            </a:extLst>
          </p:cNvPr>
          <p:cNvSpPr/>
          <p:nvPr/>
        </p:nvSpPr>
        <p:spPr>
          <a:xfrm>
            <a:off x="6731267" y="3606679"/>
            <a:ext cx="16448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100" b="1" dirty="0" err="1"/>
              <a:t>fatec_jacarei</a:t>
            </a:r>
            <a:endParaRPr lang="pt-BR" altLang="pt-BR" sz="2100" b="1" dirty="0"/>
          </a:p>
        </p:txBody>
      </p:sp>
    </p:spTree>
    <p:extLst>
      <p:ext uri="{BB962C8B-B14F-4D97-AF65-F5344CB8AC3E}">
        <p14:creationId xmlns:p14="http://schemas.microsoft.com/office/powerpoint/2010/main" val="73102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centropaulasouza.sp.gov.br/imagens/etec/escolas/mapa-das-unidades/mapa.jpg">
            <a:extLst>
              <a:ext uri="{FF2B5EF4-FFF2-40B4-BE49-F238E27FC236}">
                <a16:creationId xmlns:a16="http://schemas.microsoft.com/office/drawing/2014/main" id="{A3266EB6-BC44-4930-ADC1-CCE7BB98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" y="857251"/>
            <a:ext cx="9043988" cy="550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tângulo 3">
            <a:extLst>
              <a:ext uri="{FF2B5EF4-FFF2-40B4-BE49-F238E27FC236}">
                <a16:creationId xmlns:a16="http://schemas.microsoft.com/office/drawing/2014/main" id="{2F2AE9DF-02A7-4633-A3EC-E3528E82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5546151"/>
            <a:ext cx="2421782" cy="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75" b="1" dirty="0">
                <a:solidFill>
                  <a:schemeClr val="tx1"/>
                </a:solidFill>
                <a:latin typeface="Calibri" panose="020F0502020204030204" pitchFamily="34" charset="0"/>
              </a:rPr>
              <a:t>78 </a:t>
            </a:r>
            <a:r>
              <a:rPr lang="pt-BR" altLang="pt-BR" sz="1275" b="1" dirty="0" err="1">
                <a:solidFill>
                  <a:schemeClr val="tx1"/>
                </a:solidFill>
                <a:latin typeface="Calibri" panose="020F0502020204030204" pitchFamily="34" charset="0"/>
              </a:rPr>
              <a:t>FATECs</a:t>
            </a:r>
            <a:r>
              <a:rPr lang="pt-BR" altLang="pt-BR" sz="1275" b="1" dirty="0">
                <a:solidFill>
                  <a:schemeClr val="tx1"/>
                </a:solidFill>
                <a:latin typeface="Calibri" panose="020F0502020204030204" pitchFamily="34" charset="0"/>
              </a:rPr>
              <a:t>: mais de 90 mil alunos matriculados nos 71 cursos de graduação tecnológica.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m relacionada">
            <a:extLst>
              <a:ext uri="{FF2B5EF4-FFF2-40B4-BE49-F238E27FC236}">
                <a16:creationId xmlns:a16="http://schemas.microsoft.com/office/drawing/2014/main" id="{84887DCE-963C-442C-8F54-0FC6A7AB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71742"/>
            <a:ext cx="1279623" cy="18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55B1FC3-D233-498E-9E54-0E62187E1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13" t="17963" r="18500" b="24801"/>
          <a:stretch/>
        </p:blipFill>
        <p:spPr>
          <a:xfrm>
            <a:off x="3311352" y="-25018"/>
            <a:ext cx="5832648" cy="5830282"/>
          </a:xfrm>
          <a:prstGeom prst="rect">
            <a:avLst/>
          </a:prstGeom>
        </p:spPr>
      </p:pic>
      <p:sp>
        <p:nvSpPr>
          <p:cNvPr id="4" name="Balão de Fala: Oval 3">
            <a:extLst>
              <a:ext uri="{FF2B5EF4-FFF2-40B4-BE49-F238E27FC236}">
                <a16:creationId xmlns:a16="http://schemas.microsoft.com/office/drawing/2014/main" id="{696FC104-2C35-49B6-9686-0840388A381F}"/>
              </a:ext>
            </a:extLst>
          </p:cNvPr>
          <p:cNvSpPr/>
          <p:nvPr/>
        </p:nvSpPr>
        <p:spPr>
          <a:xfrm>
            <a:off x="60983" y="293607"/>
            <a:ext cx="3035882" cy="1800200"/>
          </a:xfrm>
          <a:prstGeom prst="wedgeEllipseCallout">
            <a:avLst>
              <a:gd name="adj1" fmla="val 61717"/>
              <a:gd name="adj2" fmla="val 167067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Missão das </a:t>
            </a:r>
            <a:r>
              <a:rPr lang="pt-BR" sz="3600" dirty="0" err="1">
                <a:solidFill>
                  <a:schemeClr val="tx1"/>
                </a:solidFill>
              </a:rPr>
              <a:t>FATECs</a:t>
            </a:r>
            <a:r>
              <a:rPr lang="pt-BR" sz="3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D777BB-2E4D-4C85-9A9E-5903C894FFC8}"/>
              </a:ext>
            </a:extLst>
          </p:cNvPr>
          <p:cNvSpPr txBox="1"/>
          <p:nvPr/>
        </p:nvSpPr>
        <p:spPr>
          <a:xfrm>
            <a:off x="137736" y="3806754"/>
            <a:ext cx="31736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Graduação Tecnológica: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EUA representa 45% das matrículas,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 Alemanha, 44%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400" dirty="0"/>
              <a:t> Coreia do Sul, 35%</a:t>
            </a:r>
          </a:p>
        </p:txBody>
      </p:sp>
      <p:pic>
        <p:nvPicPr>
          <p:cNvPr id="13" name="Imagem 12" descr="Descrição: barra_superior (color)">
            <a:extLst>
              <a:ext uri="{FF2B5EF4-FFF2-40B4-BE49-F238E27FC236}">
                <a16:creationId xmlns:a16="http://schemas.microsoft.com/office/drawing/2014/main" id="{CCA164B4-E120-4FEA-983F-856E7C13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446699" y="6051014"/>
            <a:ext cx="1533014" cy="8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4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C:\Users\usuario\Documents\FATEC JACAREÍ\Logos\GEO-LOGO.png">
            <a:extLst>
              <a:ext uri="{FF2B5EF4-FFF2-40B4-BE49-F238E27FC236}">
                <a16:creationId xmlns:a16="http://schemas.microsoft.com/office/drawing/2014/main" id="{0A209FE4-EACB-49F6-AC1E-1D8C22363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97" y="3121381"/>
            <a:ext cx="1475839" cy="139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0" descr="C:\Users\usuario\Documents\FATEC JACAREÍ\Logos\logo fatec jpeg.jpg">
            <a:extLst>
              <a:ext uri="{FF2B5EF4-FFF2-40B4-BE49-F238E27FC236}">
                <a16:creationId xmlns:a16="http://schemas.microsoft.com/office/drawing/2014/main" id="{08EC16F6-BF71-49A6-BC10-852727C2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8" y="3188840"/>
            <a:ext cx="1351979" cy="1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3A7156C-F286-47CB-A3C5-76EC8A0AFB2B}"/>
              </a:ext>
            </a:extLst>
          </p:cNvPr>
          <p:cNvSpPr txBox="1"/>
          <p:nvPr/>
        </p:nvSpPr>
        <p:spPr>
          <a:xfrm>
            <a:off x="637822" y="4405477"/>
            <a:ext cx="2311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Meio Ambiente e Recursos Hídricos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C50576E-F213-41EC-8B7E-AF811A87C401}"/>
              </a:ext>
            </a:extLst>
          </p:cNvPr>
          <p:cNvSpPr txBox="1"/>
          <p:nvPr/>
        </p:nvSpPr>
        <p:spPr>
          <a:xfrm>
            <a:off x="3334376" y="4551238"/>
            <a:ext cx="2390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Geoprocessamento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144BFC-CD04-4465-98EE-9AB36E0D51BF}"/>
              </a:ext>
            </a:extLst>
          </p:cNvPr>
          <p:cNvSpPr txBox="1"/>
          <p:nvPr/>
        </p:nvSpPr>
        <p:spPr>
          <a:xfrm>
            <a:off x="42962" y="5086644"/>
            <a:ext cx="314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B050"/>
                </a:solidFill>
              </a:rPr>
              <a:t>40 vagas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DA32C9-3C79-4FAB-B132-B491BC6689A4}"/>
              </a:ext>
            </a:extLst>
          </p:cNvPr>
          <p:cNvSpPr txBox="1"/>
          <p:nvPr/>
        </p:nvSpPr>
        <p:spPr>
          <a:xfrm>
            <a:off x="3080590" y="5084058"/>
            <a:ext cx="314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0070C0"/>
                </a:solidFill>
              </a:rPr>
              <a:t>40 vagas - Noite</a:t>
            </a:r>
          </a:p>
        </p:txBody>
      </p:sp>
      <p:pic>
        <p:nvPicPr>
          <p:cNvPr id="12" name="Imagem 11" descr="Uma imagem contendo céu, ao ar livre, estrada, edifício&#10;&#10;Descrição gerada com muito alta confiança">
            <a:extLst>
              <a:ext uri="{FF2B5EF4-FFF2-40B4-BE49-F238E27FC236}">
                <a16:creationId xmlns:a16="http://schemas.microsoft.com/office/drawing/2014/main" id="{4EC99E27-EB06-4095-B223-878E0BB14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4" r="16138" b="31630"/>
          <a:stretch/>
        </p:blipFill>
        <p:spPr>
          <a:xfrm>
            <a:off x="-42578" y="0"/>
            <a:ext cx="9144000" cy="3065175"/>
          </a:xfrm>
          <a:prstGeom prst="rect">
            <a:avLst/>
          </a:prstGeom>
        </p:spPr>
      </p:pic>
      <p:pic>
        <p:nvPicPr>
          <p:cNvPr id="14" name="Imagem 13" descr="Descrição: barra_superior (color)">
            <a:extLst>
              <a:ext uri="{FF2B5EF4-FFF2-40B4-BE49-F238E27FC236}">
                <a16:creationId xmlns:a16="http://schemas.microsoft.com/office/drawing/2014/main" id="{92C5F6F7-71D0-4237-9054-DE373C80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542027" y="5897826"/>
            <a:ext cx="1581702" cy="8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509FA5F-0BF1-4741-BE17-DBF3C96D768A}"/>
              </a:ext>
            </a:extLst>
          </p:cNvPr>
          <p:cNvSpPr txBox="1"/>
          <p:nvPr/>
        </p:nvSpPr>
        <p:spPr>
          <a:xfrm>
            <a:off x="6118218" y="5081472"/>
            <a:ext cx="314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7030A0"/>
                </a:solidFill>
              </a:rPr>
              <a:t>40 vagas - Noite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31D5C4A-4CE8-A846-65FC-4BB907AFC8F6}"/>
              </a:ext>
            </a:extLst>
          </p:cNvPr>
          <p:cNvSpPr txBox="1"/>
          <p:nvPr/>
        </p:nvSpPr>
        <p:spPr>
          <a:xfrm>
            <a:off x="6117945" y="4365104"/>
            <a:ext cx="2911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Desenvolvimento de Software Multiplataforma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CC5337D-D9F4-0457-12B9-C7C5E97B20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r="-4912"/>
          <a:stretch/>
        </p:blipFill>
        <p:spPr>
          <a:xfrm>
            <a:off x="7013621" y="3252523"/>
            <a:ext cx="1419463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m relacionada">
            <a:extLst>
              <a:ext uri="{FF2B5EF4-FFF2-40B4-BE49-F238E27FC236}">
                <a16:creationId xmlns:a16="http://schemas.microsoft.com/office/drawing/2014/main" id="{1560D209-5107-4A80-7511-57BB32ED5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r="33614"/>
          <a:stretch/>
        </p:blipFill>
        <p:spPr bwMode="auto">
          <a:xfrm>
            <a:off x="4434843" y="10"/>
            <a:ext cx="470915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ágrima 2">
            <a:extLst>
              <a:ext uri="{FF2B5EF4-FFF2-40B4-BE49-F238E27FC236}">
                <a16:creationId xmlns:a16="http://schemas.microsoft.com/office/drawing/2014/main" id="{BC3A2995-27F1-F745-400B-DFDF0DABC82E}"/>
              </a:ext>
            </a:extLst>
          </p:cNvPr>
          <p:cNvSpPr/>
          <p:nvPr/>
        </p:nvSpPr>
        <p:spPr>
          <a:xfrm>
            <a:off x="6228184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0" descr="C:\Users\usuario\Documents\FATEC JACAREÍ\Logos\logo fatec jpeg.jpg">
            <a:extLst>
              <a:ext uri="{FF2B5EF4-FFF2-40B4-BE49-F238E27FC236}">
                <a16:creationId xmlns:a16="http://schemas.microsoft.com/office/drawing/2014/main" id="{F363C6BB-50B1-E4C7-5A44-568310091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35" y="506564"/>
            <a:ext cx="2168114" cy="19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F23E67-87F4-1A40-BDF7-B8F960CE2B31}"/>
              </a:ext>
            </a:extLst>
          </p:cNvPr>
          <p:cNvSpPr txBox="1"/>
          <p:nvPr/>
        </p:nvSpPr>
        <p:spPr>
          <a:xfrm>
            <a:off x="408329" y="2458062"/>
            <a:ext cx="8053028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1900" dirty="0"/>
              <a:t>Atua identificando e solucionando problemas ambientais visando a sustentabilidade;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1900" dirty="0"/>
              <a:t>Gerir de maneira eficaz o uso das águas; realizar a restauração florestal e a recuperação ambiental de áreas, rios e bacias hidrográficas degradados, promovendo a melhoria contínua do desempenho ambiental;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1900" dirty="0"/>
              <a:t>Desenvolver estudos, elaborar, orientar e executar instrumentos de planejamento, tais como EIA/RIMA e planos de manejo;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1900" dirty="0"/>
              <a:t>Está habilitado a dirigir, supervisionar, conduzir, fiscalizar, monitorar e responsabilizar-se por serviços técnicos; elaborar especificações, instruções e orçamentos; realizar vistorias, avaliações e laudos ambientais;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1900" dirty="0"/>
              <a:t>Pode dedicar-se à direção e gerenciamento de seu próprio negócio, à prestação de serviços de consultoria, assessoria e emissão de laudos técnicos.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38AF13-B0D6-BD5A-0F9E-B3C34CCC751B}"/>
              </a:ext>
            </a:extLst>
          </p:cNvPr>
          <p:cNvSpPr txBox="1"/>
          <p:nvPr/>
        </p:nvSpPr>
        <p:spPr>
          <a:xfrm>
            <a:off x="539552" y="149847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PERFIL PROFISSIONAL</a:t>
            </a:r>
          </a:p>
        </p:txBody>
      </p:sp>
      <p:pic>
        <p:nvPicPr>
          <p:cNvPr id="8" name="Imagem 7" descr="Descrição: barra_superior (color)">
            <a:extLst>
              <a:ext uri="{FF2B5EF4-FFF2-40B4-BE49-F238E27FC236}">
                <a16:creationId xmlns:a16="http://schemas.microsoft.com/office/drawing/2014/main" id="{1C91EABF-5F8D-C601-7AF3-256FFA98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91380" y="0"/>
            <a:ext cx="2583878" cy="13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91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ECE7AA77-2987-47AD-AE95-B00F2B3CC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r="33614"/>
          <a:stretch/>
        </p:blipFill>
        <p:spPr bwMode="auto">
          <a:xfrm>
            <a:off x="4434843" y="10"/>
            <a:ext cx="470915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ágrima 3">
            <a:extLst>
              <a:ext uri="{FF2B5EF4-FFF2-40B4-BE49-F238E27FC236}">
                <a16:creationId xmlns:a16="http://schemas.microsoft.com/office/drawing/2014/main" id="{92C79FE8-4C6A-4ABC-A485-F2DEF5D3DBE7}"/>
              </a:ext>
            </a:extLst>
          </p:cNvPr>
          <p:cNvSpPr/>
          <p:nvPr/>
        </p:nvSpPr>
        <p:spPr>
          <a:xfrm>
            <a:off x="6228184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10" descr="C:\Users\usuario\Documents\FATEC JACAREÍ\Logos\logo fatec jpeg.jpg">
            <a:extLst>
              <a:ext uri="{FF2B5EF4-FFF2-40B4-BE49-F238E27FC236}">
                <a16:creationId xmlns:a16="http://schemas.microsoft.com/office/drawing/2014/main" id="{B3624306-7289-4C0C-AFF9-7886C8A5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35" y="506564"/>
            <a:ext cx="2168114" cy="19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5218491-1CD6-4DA4-856F-9FAC89342FBD}"/>
              </a:ext>
            </a:extLst>
          </p:cNvPr>
          <p:cNvSpPr/>
          <p:nvPr/>
        </p:nvSpPr>
        <p:spPr>
          <a:xfrm>
            <a:off x="304972" y="2164911"/>
            <a:ext cx="857810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Indústrias poluidoras e usuárias de recursos naturais;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Agroindústrias;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Geradoras de energia limpa e produtoras de biocombustíveis;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Construtoras;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Organizações de auditoria e certificação ambiental.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Empresas de consultoria em Engenharia e Gestão Ambiental;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Empresas elaboradoras de estudos ambientais;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Organizações não governamentais nacionais e internacionais;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Agências de bacia;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Serviços de Água e Esgoto;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Empresas de coleta, tratamento e disposição final de resíduos sólidos;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altLang="pt-BR" sz="1900" dirty="0"/>
              <a:t>Órgãos públicos ligados às questões ambientais e de recursos hídricos (Ministério do Meio Ambiente, IBAMA, ANA, CETESB, Secretarias Estaduais e Municipais de Meio Ambiente, Institutos de Pesquisa, Autarquias, Fundações, etc.).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9CBAB6-0797-4B2F-9B12-8C2674E14954}"/>
              </a:ext>
            </a:extLst>
          </p:cNvPr>
          <p:cNvSpPr txBox="1"/>
          <p:nvPr/>
        </p:nvSpPr>
        <p:spPr>
          <a:xfrm>
            <a:off x="539552" y="1498476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MERCADO DE TRABALHO</a:t>
            </a:r>
          </a:p>
        </p:txBody>
      </p:sp>
      <p:pic>
        <p:nvPicPr>
          <p:cNvPr id="8" name="Imagem 7" descr="Descrição: barra_superior (color)">
            <a:extLst>
              <a:ext uri="{FF2B5EF4-FFF2-40B4-BE49-F238E27FC236}">
                <a16:creationId xmlns:a16="http://schemas.microsoft.com/office/drawing/2014/main" id="{26AE4F53-A8AA-1CAF-33A9-A50B5AF3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91380" y="0"/>
            <a:ext cx="2583878" cy="13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608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ECE7AA77-2987-47AD-AE95-B00F2B3CC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4" r="33614"/>
          <a:stretch/>
        </p:blipFill>
        <p:spPr bwMode="auto">
          <a:xfrm>
            <a:off x="4434843" y="10"/>
            <a:ext cx="470915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ágrima 3">
            <a:extLst>
              <a:ext uri="{FF2B5EF4-FFF2-40B4-BE49-F238E27FC236}">
                <a16:creationId xmlns:a16="http://schemas.microsoft.com/office/drawing/2014/main" id="{92C79FE8-4C6A-4ABC-A485-F2DEF5D3DBE7}"/>
              </a:ext>
            </a:extLst>
          </p:cNvPr>
          <p:cNvSpPr/>
          <p:nvPr/>
        </p:nvSpPr>
        <p:spPr>
          <a:xfrm>
            <a:off x="6228184" y="0"/>
            <a:ext cx="2915816" cy="2996952"/>
          </a:xfrm>
          <a:prstGeom prst="teardrop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10" descr="C:\Users\usuario\Documents\FATEC JACAREÍ\Logos\logo fatec jpeg.jpg">
            <a:extLst>
              <a:ext uri="{FF2B5EF4-FFF2-40B4-BE49-F238E27FC236}">
                <a16:creationId xmlns:a16="http://schemas.microsoft.com/office/drawing/2014/main" id="{B3624306-7289-4C0C-AFF9-7886C8A5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35" y="506564"/>
            <a:ext cx="2168114" cy="19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 descr="Descrição: barra_superior (color)">
            <a:extLst>
              <a:ext uri="{FF2B5EF4-FFF2-40B4-BE49-F238E27FC236}">
                <a16:creationId xmlns:a16="http://schemas.microsoft.com/office/drawing/2014/main" id="{6C9785D3-A09B-42B2-993F-7F5B38C3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37317" r="72935" b="19589"/>
          <a:stretch>
            <a:fillRect/>
          </a:stretch>
        </p:blipFill>
        <p:spPr bwMode="auto">
          <a:xfrm>
            <a:off x="191380" y="0"/>
            <a:ext cx="2583878" cy="136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19CBAB6-0797-4B2F-9B12-8C2674E14954}"/>
              </a:ext>
            </a:extLst>
          </p:cNvPr>
          <p:cNvSpPr txBox="1"/>
          <p:nvPr/>
        </p:nvSpPr>
        <p:spPr>
          <a:xfrm>
            <a:off x="2014594" y="1698208"/>
            <a:ext cx="28454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Curso credenciado</a:t>
            </a:r>
          </a:p>
          <a:p>
            <a:endParaRPr lang="pt-BR" sz="2400" b="1" dirty="0"/>
          </a:p>
          <a:p>
            <a:r>
              <a:rPr lang="pt-BR" sz="2400" b="1" dirty="0"/>
              <a:t>CREA – Conselho Regional de Engenharia e </a:t>
            </a:r>
            <a:r>
              <a:rPr lang="pt-BR" sz="2400" b="1" dirty="0" err="1"/>
              <a:t>Agronomina</a:t>
            </a:r>
            <a:endParaRPr lang="pt-BR" sz="2400" b="1" dirty="0"/>
          </a:p>
          <a:p>
            <a:endParaRPr lang="pt-BR" sz="2400" b="1" dirty="0"/>
          </a:p>
        </p:txBody>
      </p:sp>
      <p:pic>
        <p:nvPicPr>
          <p:cNvPr id="1026" name="Picture 2" descr="Resultado de imagem para crea">
            <a:extLst>
              <a:ext uri="{FF2B5EF4-FFF2-40B4-BE49-F238E27FC236}">
                <a16:creationId xmlns:a16="http://schemas.microsoft.com/office/drawing/2014/main" id="{1E6C020E-33F2-49C0-890A-F32A53D8F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73" y="2268078"/>
            <a:ext cx="1537917" cy="15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106BD74-0D57-41BF-A18A-27EFC78DBDA8}"/>
              </a:ext>
            </a:extLst>
          </p:cNvPr>
          <p:cNvSpPr txBox="1"/>
          <p:nvPr/>
        </p:nvSpPr>
        <p:spPr>
          <a:xfrm>
            <a:off x="2014594" y="4235604"/>
            <a:ext cx="2845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b="1" dirty="0"/>
          </a:p>
          <a:p>
            <a:r>
              <a:rPr lang="pt-BR" sz="2400" b="1" dirty="0"/>
              <a:t>CRQ – Conselho Regional de Química</a:t>
            </a:r>
          </a:p>
          <a:p>
            <a:endParaRPr lang="pt-BR" sz="2400" b="1" dirty="0"/>
          </a:p>
        </p:txBody>
      </p:sp>
      <p:pic>
        <p:nvPicPr>
          <p:cNvPr id="1028" name="Picture 4" descr="Resultado de imagem para Conselho regional quÃ­mica sÃ£o josÃ© dos campos">
            <a:extLst>
              <a:ext uri="{FF2B5EF4-FFF2-40B4-BE49-F238E27FC236}">
                <a16:creationId xmlns:a16="http://schemas.microsoft.com/office/drawing/2014/main" id="{032942B8-4775-4E18-986A-BCF46663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6" y="4262208"/>
            <a:ext cx="1433314" cy="143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43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964</Words>
  <Application>Microsoft Office PowerPoint</Application>
  <PresentationFormat>Apresentação na tela (4:3)</PresentationFormat>
  <Paragraphs>111</Paragraphs>
  <Slides>32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Arial</vt:lpstr>
      <vt:lpstr>Bahnschrift SemiLight Condensed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LABORATÓRIO DESENHO TÉCNICO</vt:lpstr>
      <vt:lpstr>LABORATÓRIOS INFORMÁTICA E GEOPROCESSAMENTO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f258dir - Fatec Jacarei</dc:creator>
  <cp:lastModifiedBy>Arley Souza</cp:lastModifiedBy>
  <cp:revision>37</cp:revision>
  <dcterms:created xsi:type="dcterms:W3CDTF">2018-09-13T15:25:22Z</dcterms:created>
  <dcterms:modified xsi:type="dcterms:W3CDTF">2023-10-03T15:17:17Z</dcterms:modified>
</cp:coreProperties>
</file>